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74" r:id="rId6"/>
    <p:sldId id="275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10"/>
    <p:restoredTop sz="84818"/>
  </p:normalViewPr>
  <p:slideViewPr>
    <p:cSldViewPr snapToGrid="0" snapToObjects="1">
      <p:cViewPr varScale="1">
        <p:scale>
          <a:sx n="135" d="100"/>
          <a:sy n="135" d="100"/>
        </p:scale>
        <p:origin x="48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napToObjects="1">
      <p:cViewPr>
        <p:scale>
          <a:sx n="97" d="100"/>
          <a:sy n="97" d="100"/>
        </p:scale>
        <p:origin x="3048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EA68E9-1EC7-1818-66F4-1B96ECF2B0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20C55-3A6C-51E7-F837-8F984E724E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C4587-F1A8-194E-A15E-ECCB06F1FE1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5BDF8-1E31-9B17-5DA3-98D0111A9D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DF537-4515-0AC6-5AF9-97FED63733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B1173-921D-9E4F-8424-46094DA0E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12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3E54F-0118-9B47-A2F5-38947A81920E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8E9B0-F665-654C-B29A-9A51D714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3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72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9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952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86149"/>
            <a:ext cx="5486400" cy="4531415"/>
          </a:xfrm>
        </p:spPr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64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86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87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61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0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16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2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3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0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74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8E9B0-F665-654C-B29A-9A51D714C3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0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3A60-7F16-FFF2-BDA7-17E8F656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137FE-C597-6176-5615-33EA147A2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DD5F6-8690-8F84-D894-E4A43AF7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AC0D-26AE-6F4F-BD2A-61B338AFA39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D0C8C-7340-1DC8-75EF-E180644F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4113B-37D0-268F-375D-C6696494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3D59-FBEB-2D47-A9C4-6ECB0547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5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4F52-4B75-9D7A-5DE1-E47A77E0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7F608-CD05-D6DE-C74C-CD553D841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CF87B-5DC6-1107-C63A-0E8074866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AC0D-26AE-6F4F-BD2A-61B338AFA39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F790-98D6-D1CE-2227-45282A64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810EC-B041-4E13-D705-2AD2EEBB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3D59-FBEB-2D47-A9C4-6ECB0547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F03AA2-7578-95B5-09D0-41CA890C6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AC7AF-1C0A-BD27-BC04-B3E5D4F76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ED479-E648-859A-F1CC-EE8C86D4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AC0D-26AE-6F4F-BD2A-61B338AFA39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EC5CB-95AB-469B-A7A8-14402BE6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8DA9E-AF04-9A31-3712-07DE45C3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3D59-FBEB-2D47-A9C4-6ECB0547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3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66C4-9F34-948A-7EA7-A936AF8C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60CB-2E9A-C7FC-0BEB-37BE2EE94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354A9-4344-DAB3-8CDF-009BF30C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AC0D-26AE-6F4F-BD2A-61B338AFA39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32355-E821-5B66-2984-1E5DA831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C1B08-675C-8862-ACE3-BDDEDAEF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3D59-FBEB-2D47-A9C4-6ECB0547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1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A405-4B14-6455-BDA5-AAC8FFB3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C2B86-563B-03F5-2355-6FFEAAFB4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95E2E-0DE2-A016-E826-F6EB834B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AC0D-26AE-6F4F-BD2A-61B338AFA39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766C7-0324-6DDC-2209-BC606AC6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D175-5860-B7D2-3B46-16D44EE1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3D59-FBEB-2D47-A9C4-6ECB0547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3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504C-EEAE-D570-589B-38379AC2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FC62-8ADC-2B32-6661-0FBCFEA91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D8F1E-6E7F-CF85-D8C4-089A9D33E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FA1DC-6325-044F-EB9D-79113266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AC0D-26AE-6F4F-BD2A-61B338AFA39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A08D3-EB99-93DD-80F2-1581D1FD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94596-A049-AE36-37B2-940DAC72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3D59-FBEB-2D47-A9C4-6ECB0547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3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C1D7-FB41-FB39-D90B-3C8B800E4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3B54-F0EF-2E0E-4B30-56B21904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D32AC-07DD-2C39-2DF2-1C8C15942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AD24A-3591-B905-0590-A9297BBBE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F3FEA-50F0-A238-274A-03951A409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CD1E5-5668-C986-A27F-6F1EACBD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AC0D-26AE-6F4F-BD2A-61B338AFA39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797497-FDB4-B784-88A3-9C4FADD1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F66B4-26AD-8141-2135-489AF390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3D59-FBEB-2D47-A9C4-6ECB0547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0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F97E-3ADC-9D9D-E76E-7A1C8998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E5956-B336-830D-CA38-FE67BA38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AC0D-26AE-6F4F-BD2A-61B338AFA39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CF632-2332-B65D-40E3-A584C8C4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49D7A-3A22-0283-28DF-DD37FF51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3D59-FBEB-2D47-A9C4-6ECB0547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3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4C289A-9671-0BE9-0DD9-D72DA4D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AC0D-26AE-6F4F-BD2A-61B338AFA39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E9523-1BEC-152D-14CC-B9BEFF5B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176F3-9E6D-7CFF-AEA0-A3DCE534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3D59-FBEB-2D47-A9C4-6ECB0547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FB47-D15C-DD37-3F4F-BA62690C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3A74-22E8-C8CA-99A8-1BAE9318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87949-79A4-3AFF-58CF-771CC4484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1089E-D99B-1D8E-E751-C6EE5B52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AC0D-26AE-6F4F-BD2A-61B338AFA39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A03D4-29E9-B292-9632-96A15D86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07A49-0AF1-223B-2981-A55EFF9A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3D59-FBEB-2D47-A9C4-6ECB0547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7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1529D-69BE-5877-4F8C-7CBB1891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F45C1-D0B1-987B-264E-BFE98C969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49671-2F49-40A8-6E04-CAD3D9A8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610A4-0BB0-46A4-6EB4-B7430A4D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AC0D-26AE-6F4F-BD2A-61B338AFA39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EB029-C9FC-24C1-949A-80C596CE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8D713-69F4-C051-CD9C-F4EC0FD4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3D59-FBEB-2D47-A9C4-6ECB0547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3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510E5-6081-B2C2-0A26-75BDADCF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C4770-41DE-927E-22F3-DB23BB3F4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573AD-BF31-EEF7-DAB2-2E304AD70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AC0D-26AE-6F4F-BD2A-61B338AFA39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60E3E-73F9-634D-6E2F-CE208DB50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7FA16-A139-A71B-661A-0D13024E5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63D59-FBEB-2D47-A9C4-6ECB0547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1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5BAF-680A-A818-AAFB-44F51EA99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335" y="1581517"/>
            <a:ext cx="9144000" cy="2385646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Cytotoxic evaluation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novel IGF1R CAR-T cell against solid tumors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9FF73-7C34-D607-8263-46DE08330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040" y="4200158"/>
            <a:ext cx="9688589" cy="10763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Ryunosuke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Ohno</a:t>
            </a:r>
            <a:r>
              <a:rPr lang="en-US" altLang="ja-JP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Wataru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Kawahara</a:t>
            </a:r>
            <a:r>
              <a:rPr lang="en-US" altLang="ja-JP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Manaka Shinagawa</a:t>
            </a:r>
            <a:r>
              <a:rPr lang="en-US" altLang="ja-JP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Shuji Mishima</a:t>
            </a:r>
            <a:r>
              <a:rPr lang="en-US" altLang="ja-JP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Yuta Maruyama</a:t>
            </a:r>
            <a:r>
              <a:rPr lang="en-US" altLang="ja-JP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Aiko Hasegawa</a:t>
            </a:r>
            <a:r>
              <a:rPr lang="en-US" altLang="ja-JP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Miyuki Tanaka</a:t>
            </a:r>
            <a:r>
              <a:rPr lang="en-US" altLang="ja-JP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Koichi Hirabayashi</a:t>
            </a:r>
            <a:r>
              <a:rPr lang="en-US" altLang="ja-JP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Yozo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Nakazawa</a:t>
            </a:r>
            <a:r>
              <a:rPr lang="en-US" altLang="ja-JP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ja-JP" altLang="ja-JP" sz="18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2115D5A9-7033-B405-FE33-1362B295AEA2}"/>
              </a:ext>
            </a:extLst>
          </p:cNvPr>
          <p:cNvSpPr/>
          <p:nvPr/>
        </p:nvSpPr>
        <p:spPr>
          <a:xfrm>
            <a:off x="0" y="-62890"/>
            <a:ext cx="12192000" cy="5675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2">
            <a:extLst>
              <a:ext uri="{FF2B5EF4-FFF2-40B4-BE49-F238E27FC236}">
                <a16:creationId xmlns:a16="http://schemas.microsoft.com/office/drawing/2014/main" id="{173E97EC-3C78-8591-6972-A059A5B3A1AD}"/>
              </a:ext>
            </a:extLst>
          </p:cNvPr>
          <p:cNvSpPr/>
          <p:nvPr/>
        </p:nvSpPr>
        <p:spPr>
          <a:xfrm>
            <a:off x="-3328" y="6290441"/>
            <a:ext cx="12195328" cy="567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8E8F4-712A-95C5-C833-2663C3D72F89}"/>
              </a:ext>
            </a:extLst>
          </p:cNvPr>
          <p:cNvSpPr txBox="1"/>
          <p:nvPr/>
        </p:nvSpPr>
        <p:spPr>
          <a:xfrm>
            <a:off x="3051414" y="5479802"/>
            <a:ext cx="608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Shinshu University, 2. Queen’s University</a:t>
            </a:r>
          </a:p>
        </p:txBody>
      </p:sp>
      <p:pic>
        <p:nvPicPr>
          <p:cNvPr id="7" name="CARPRES1">
            <a:hlinkClick r:id="" action="ppaction://media"/>
            <a:extLst>
              <a:ext uri="{FF2B5EF4-FFF2-40B4-BE49-F238E27FC236}">
                <a16:creationId xmlns:a16="http://schemas.microsoft.com/office/drawing/2014/main" id="{4B8E1308-2973-3F39-E341-FC3BB3142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855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8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300"/>
    </mc:Choice>
    <mc:Fallback>
      <p:transition spd="slow" advClick="0" advTm="10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2">
            <a:extLst>
              <a:ext uri="{FF2B5EF4-FFF2-40B4-BE49-F238E27FC236}">
                <a16:creationId xmlns:a16="http://schemas.microsoft.com/office/drawing/2014/main" id="{672812BA-B42E-8F9E-322A-54EFA854DBA9}"/>
              </a:ext>
            </a:extLst>
          </p:cNvPr>
          <p:cNvSpPr/>
          <p:nvPr/>
        </p:nvSpPr>
        <p:spPr>
          <a:xfrm>
            <a:off x="-3328" y="1"/>
            <a:ext cx="12195328" cy="921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CAF8C-B92A-D748-016D-4BA7DDBE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26" y="-177696"/>
            <a:ext cx="715522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IGF1R expression on target</a:t>
            </a:r>
          </a:p>
        </p:txBody>
      </p:sp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36661B31-419A-4E8A-DE39-85E76B2D83B1}"/>
              </a:ext>
            </a:extLst>
          </p:cNvPr>
          <p:cNvSpPr txBox="1"/>
          <p:nvPr/>
        </p:nvSpPr>
        <p:spPr>
          <a:xfrm>
            <a:off x="1164404" y="2064306"/>
            <a:ext cx="2817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/>
              <a:t>MX-1 (Breast cancer)</a:t>
            </a:r>
            <a:r>
              <a:rPr kumimoji="1" lang="ja-JP" altLang="en-US" sz="2000" b="1"/>
              <a:t>　</a:t>
            </a:r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3EEA5052-C513-9042-2D79-5CDDB12D2DD5}"/>
              </a:ext>
            </a:extLst>
          </p:cNvPr>
          <p:cNvSpPr txBox="1"/>
          <p:nvPr/>
        </p:nvSpPr>
        <p:spPr>
          <a:xfrm>
            <a:off x="8255591" y="2060853"/>
            <a:ext cx="322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/>
              <a:t>ARK-1 (Endometrial cancer)</a:t>
            </a:r>
            <a:endParaRPr kumimoji="1" lang="ja-JP" altLang="en-US" sz="2000" b="1"/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BBD3742F-B40E-48FA-61A4-18A7D218FA82}"/>
              </a:ext>
            </a:extLst>
          </p:cNvPr>
          <p:cNvSpPr txBox="1"/>
          <p:nvPr/>
        </p:nvSpPr>
        <p:spPr>
          <a:xfrm>
            <a:off x="4404530" y="2062833"/>
            <a:ext cx="3468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/>
              <a:t>H1568</a:t>
            </a:r>
          </a:p>
          <a:p>
            <a:pPr algn="ctr"/>
            <a:r>
              <a:rPr kumimoji="1" lang="en-US" altLang="ja-JP" sz="2000" b="1"/>
              <a:t>(Adenocarcinoma of the lung)</a:t>
            </a:r>
            <a:endParaRPr kumimoji="1" lang="ja-JP" altLang="en-US" sz="2000" b="1"/>
          </a:p>
        </p:txBody>
      </p:sp>
      <p:pic>
        <p:nvPicPr>
          <p:cNvPr id="9" name="図 6">
            <a:extLst>
              <a:ext uri="{FF2B5EF4-FFF2-40B4-BE49-F238E27FC236}">
                <a16:creationId xmlns:a16="http://schemas.microsoft.com/office/drawing/2014/main" id="{287CAB62-9B52-0511-4FFC-CB32924B8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72" y="2721772"/>
            <a:ext cx="2619375" cy="2619375"/>
          </a:xfrm>
          <a:prstGeom prst="rect">
            <a:avLst/>
          </a:prstGeom>
        </p:spPr>
      </p:pic>
      <p:pic>
        <p:nvPicPr>
          <p:cNvPr id="10" name="図 7">
            <a:extLst>
              <a:ext uri="{FF2B5EF4-FFF2-40B4-BE49-F238E27FC236}">
                <a16:creationId xmlns:a16="http://schemas.microsoft.com/office/drawing/2014/main" id="{65507E2C-AD3B-9FF9-6EC7-75132F279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414" y="2725002"/>
            <a:ext cx="2657475" cy="2657475"/>
          </a:xfrm>
          <a:prstGeom prst="rect">
            <a:avLst/>
          </a:prstGeom>
        </p:spPr>
      </p:pic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B7880367-26A6-368F-5C47-1AA490C9FAEC}"/>
              </a:ext>
            </a:extLst>
          </p:cNvPr>
          <p:cNvSpPr txBox="1"/>
          <p:nvPr/>
        </p:nvSpPr>
        <p:spPr>
          <a:xfrm>
            <a:off x="10372941" y="3631349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98.8%</a:t>
            </a:r>
            <a:endParaRPr kumimoji="1" lang="ja-JP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0">
            <a:extLst>
              <a:ext uri="{FF2B5EF4-FFF2-40B4-BE49-F238E27FC236}">
                <a16:creationId xmlns:a16="http://schemas.microsoft.com/office/drawing/2014/main" id="{A7FD78ED-A18A-1E53-581A-BF2F16BB1D10}"/>
              </a:ext>
            </a:extLst>
          </p:cNvPr>
          <p:cNvSpPr txBox="1"/>
          <p:nvPr/>
        </p:nvSpPr>
        <p:spPr>
          <a:xfrm>
            <a:off x="2572914" y="3636175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72.9%</a:t>
            </a:r>
            <a:endParaRPr kumimoji="1" lang="ja-JP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図 11">
            <a:extLst>
              <a:ext uri="{FF2B5EF4-FFF2-40B4-BE49-F238E27FC236}">
                <a16:creationId xmlns:a16="http://schemas.microsoft.com/office/drawing/2014/main" id="{FAE167B3-7DA7-06DD-61D7-353937EA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9135" y="2763102"/>
            <a:ext cx="2619375" cy="2619375"/>
          </a:xfrm>
          <a:prstGeom prst="rect">
            <a:avLst/>
          </a:prstGeom>
        </p:spPr>
      </p:pic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231A50F4-F7DF-7AF6-8F7B-7D367AC1F50F}"/>
              </a:ext>
            </a:extLst>
          </p:cNvPr>
          <p:cNvSpPr txBox="1"/>
          <p:nvPr/>
        </p:nvSpPr>
        <p:spPr>
          <a:xfrm>
            <a:off x="6655162" y="363506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kumimoji="1" lang="ja-JP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3">
            <a:extLst>
              <a:ext uri="{FF2B5EF4-FFF2-40B4-BE49-F238E27FC236}">
                <a16:creationId xmlns:a16="http://schemas.microsoft.com/office/drawing/2014/main" id="{13C16D7D-3898-6595-FD3F-35513EB96270}"/>
              </a:ext>
            </a:extLst>
          </p:cNvPr>
          <p:cNvSpPr txBox="1"/>
          <p:nvPr/>
        </p:nvSpPr>
        <p:spPr>
          <a:xfrm>
            <a:off x="513461" y="5446946"/>
            <a:ext cx="110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/>
              <a:t>IGF1R</a:t>
            </a:r>
            <a:endParaRPr kumimoji="1" lang="ja-JP" altLang="en-US" sz="2400" b="1"/>
          </a:p>
        </p:txBody>
      </p:sp>
      <p:cxnSp>
        <p:nvCxnSpPr>
          <p:cNvPr id="16" name="直線矢印コネクタ 14">
            <a:extLst>
              <a:ext uri="{FF2B5EF4-FFF2-40B4-BE49-F238E27FC236}">
                <a16:creationId xmlns:a16="http://schemas.microsoft.com/office/drawing/2014/main" id="{AC32C8CC-251A-F384-D5A6-068F8D0D7BA2}"/>
              </a:ext>
            </a:extLst>
          </p:cNvPr>
          <p:cNvCxnSpPr>
            <a:cxnSpLocks/>
          </p:cNvCxnSpPr>
          <p:nvPr/>
        </p:nvCxnSpPr>
        <p:spPr>
          <a:xfrm>
            <a:off x="1743607" y="5645426"/>
            <a:ext cx="9381922" cy="6470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ART８">
            <a:hlinkClick r:id="" action="ppaction://media"/>
            <a:extLst>
              <a:ext uri="{FF2B5EF4-FFF2-40B4-BE49-F238E27FC236}">
                <a16:creationId xmlns:a16="http://schemas.microsoft.com/office/drawing/2014/main" id="{A14BC814-C0FD-F79D-DE11-58EEDDBBE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38" y="11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5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100"/>
    </mc:Choice>
    <mc:Fallback>
      <p:transition spd="slow" advClick="0" advTm="2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正方形/長方形 2">
            <a:extLst>
              <a:ext uri="{FF2B5EF4-FFF2-40B4-BE49-F238E27FC236}">
                <a16:creationId xmlns:a16="http://schemas.microsoft.com/office/drawing/2014/main" id="{FF1A6DDB-471B-D0B4-3E46-85F4098C1DDE}"/>
              </a:ext>
            </a:extLst>
          </p:cNvPr>
          <p:cNvSpPr/>
          <p:nvPr/>
        </p:nvSpPr>
        <p:spPr>
          <a:xfrm>
            <a:off x="-3328" y="1"/>
            <a:ext cx="12195328" cy="921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A1118-97ED-38B7-2119-0CDE5623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48" y="-194058"/>
            <a:ext cx="10347704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Cytotoxic activity against MX-1</a:t>
            </a:r>
          </a:p>
        </p:txBody>
      </p:sp>
      <p:grpSp>
        <p:nvGrpSpPr>
          <p:cNvPr id="7" name="Group 282">
            <a:extLst>
              <a:ext uri="{FF2B5EF4-FFF2-40B4-BE49-F238E27FC236}">
                <a16:creationId xmlns:a16="http://schemas.microsoft.com/office/drawing/2014/main" id="{6939A75F-ACD7-A5C2-B390-F43DFE9BB0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8045" y="1353864"/>
            <a:ext cx="3951677" cy="2772308"/>
            <a:chOff x="1897" y="2551"/>
            <a:chExt cx="2255" cy="1582"/>
          </a:xfrm>
        </p:grpSpPr>
        <p:sp>
          <p:nvSpPr>
            <p:cNvPr id="8" name="AutoShape 281">
              <a:extLst>
                <a:ext uri="{FF2B5EF4-FFF2-40B4-BE49-F238E27FC236}">
                  <a16:creationId xmlns:a16="http://schemas.microsoft.com/office/drawing/2014/main" id="{04045C3A-8766-6EFF-099D-D91BB12F65B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97" y="2551"/>
              <a:ext cx="2255" cy="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283">
              <a:extLst>
                <a:ext uri="{FF2B5EF4-FFF2-40B4-BE49-F238E27FC236}">
                  <a16:creationId xmlns:a16="http://schemas.microsoft.com/office/drawing/2014/main" id="{A4D182F4-28A3-2DCD-BBFC-4443AD081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3759"/>
              <a:ext cx="107" cy="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284">
              <a:extLst>
                <a:ext uri="{FF2B5EF4-FFF2-40B4-BE49-F238E27FC236}">
                  <a16:creationId xmlns:a16="http://schemas.microsoft.com/office/drawing/2014/main" id="{A1BEAB2B-FB74-66FE-E7B4-8C1C4FEF9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" y="3751"/>
              <a:ext cx="107" cy="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285">
              <a:extLst>
                <a:ext uri="{FF2B5EF4-FFF2-40B4-BE49-F238E27FC236}">
                  <a16:creationId xmlns:a16="http://schemas.microsoft.com/office/drawing/2014/main" id="{B4E92DCD-293C-ADB8-2620-3ECF073A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" y="3740"/>
              <a:ext cx="107" cy="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286">
              <a:extLst>
                <a:ext uri="{FF2B5EF4-FFF2-40B4-BE49-F238E27FC236}">
                  <a16:creationId xmlns:a16="http://schemas.microsoft.com/office/drawing/2014/main" id="{39C4F880-601D-9834-98F6-05F3F3F05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" y="3694"/>
              <a:ext cx="107" cy="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287">
              <a:extLst>
                <a:ext uri="{FF2B5EF4-FFF2-40B4-BE49-F238E27FC236}">
                  <a16:creationId xmlns:a16="http://schemas.microsoft.com/office/drawing/2014/main" id="{8435FE67-CF71-ACDB-B5CB-176CFDB14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3544"/>
              <a:ext cx="107" cy="2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288">
              <a:extLst>
                <a:ext uri="{FF2B5EF4-FFF2-40B4-BE49-F238E27FC236}">
                  <a16:creationId xmlns:a16="http://schemas.microsoft.com/office/drawing/2014/main" id="{8B6E6BCD-DD4F-1921-C531-B0C4B6C00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3754"/>
              <a:ext cx="52" cy="5"/>
            </a:xfrm>
            <a:custGeom>
              <a:avLst/>
              <a:gdLst>
                <a:gd name="T0" fmla="*/ 0 w 104"/>
                <a:gd name="T1" fmla="*/ 0 h 9"/>
                <a:gd name="T2" fmla="*/ 104 w 104"/>
                <a:gd name="T3" fmla="*/ 0 h 9"/>
                <a:gd name="T4" fmla="*/ 52 w 104"/>
                <a:gd name="T5" fmla="*/ 0 h 9"/>
                <a:gd name="T6" fmla="*/ 52 w 10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9">
                  <a:moveTo>
                    <a:pt x="0" y="0"/>
                  </a:moveTo>
                  <a:lnTo>
                    <a:pt x="104" y="0"/>
                  </a:lnTo>
                  <a:lnTo>
                    <a:pt x="52" y="0"/>
                  </a:lnTo>
                  <a:lnTo>
                    <a:pt x="52" y="9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289">
              <a:extLst>
                <a:ext uri="{FF2B5EF4-FFF2-40B4-BE49-F238E27FC236}">
                  <a16:creationId xmlns:a16="http://schemas.microsoft.com/office/drawing/2014/main" id="{0C377FDF-4C20-E9E1-8D12-914DE1672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3747"/>
              <a:ext cx="53" cy="4"/>
            </a:xfrm>
            <a:custGeom>
              <a:avLst/>
              <a:gdLst>
                <a:gd name="T0" fmla="*/ 0 w 104"/>
                <a:gd name="T1" fmla="*/ 0 h 7"/>
                <a:gd name="T2" fmla="*/ 104 w 104"/>
                <a:gd name="T3" fmla="*/ 0 h 7"/>
                <a:gd name="T4" fmla="*/ 52 w 104"/>
                <a:gd name="T5" fmla="*/ 0 h 7"/>
                <a:gd name="T6" fmla="*/ 52 w 10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7">
                  <a:moveTo>
                    <a:pt x="0" y="0"/>
                  </a:moveTo>
                  <a:lnTo>
                    <a:pt x="104" y="0"/>
                  </a:lnTo>
                  <a:lnTo>
                    <a:pt x="52" y="0"/>
                  </a:lnTo>
                  <a:lnTo>
                    <a:pt x="52" y="7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290">
              <a:extLst>
                <a:ext uri="{FF2B5EF4-FFF2-40B4-BE49-F238E27FC236}">
                  <a16:creationId xmlns:a16="http://schemas.microsoft.com/office/drawing/2014/main" id="{AABC2E10-A70B-6828-F057-CADF0F359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3736"/>
              <a:ext cx="52" cy="4"/>
            </a:xfrm>
            <a:custGeom>
              <a:avLst/>
              <a:gdLst>
                <a:gd name="T0" fmla="*/ 0 w 104"/>
                <a:gd name="T1" fmla="*/ 0 h 7"/>
                <a:gd name="T2" fmla="*/ 104 w 104"/>
                <a:gd name="T3" fmla="*/ 0 h 7"/>
                <a:gd name="T4" fmla="*/ 52 w 104"/>
                <a:gd name="T5" fmla="*/ 0 h 7"/>
                <a:gd name="T6" fmla="*/ 52 w 10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7">
                  <a:moveTo>
                    <a:pt x="0" y="0"/>
                  </a:moveTo>
                  <a:lnTo>
                    <a:pt x="104" y="0"/>
                  </a:lnTo>
                  <a:lnTo>
                    <a:pt x="52" y="0"/>
                  </a:lnTo>
                  <a:lnTo>
                    <a:pt x="52" y="7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291">
              <a:extLst>
                <a:ext uri="{FF2B5EF4-FFF2-40B4-BE49-F238E27FC236}">
                  <a16:creationId xmlns:a16="http://schemas.microsoft.com/office/drawing/2014/main" id="{55E1E141-0F0E-8704-2F2A-88219A665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673"/>
              <a:ext cx="52" cy="21"/>
            </a:xfrm>
            <a:custGeom>
              <a:avLst/>
              <a:gdLst>
                <a:gd name="T0" fmla="*/ 0 w 105"/>
                <a:gd name="T1" fmla="*/ 0 h 42"/>
                <a:gd name="T2" fmla="*/ 105 w 105"/>
                <a:gd name="T3" fmla="*/ 0 h 42"/>
                <a:gd name="T4" fmla="*/ 53 w 105"/>
                <a:gd name="T5" fmla="*/ 0 h 42"/>
                <a:gd name="T6" fmla="*/ 53 w 105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42">
                  <a:moveTo>
                    <a:pt x="0" y="0"/>
                  </a:moveTo>
                  <a:lnTo>
                    <a:pt x="105" y="0"/>
                  </a:lnTo>
                  <a:lnTo>
                    <a:pt x="53" y="0"/>
                  </a:lnTo>
                  <a:lnTo>
                    <a:pt x="53" y="42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292">
              <a:extLst>
                <a:ext uri="{FF2B5EF4-FFF2-40B4-BE49-F238E27FC236}">
                  <a16:creationId xmlns:a16="http://schemas.microsoft.com/office/drawing/2014/main" id="{E92B1CCE-4D31-D4AA-C20A-5342B4E6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3451"/>
              <a:ext cx="52" cy="93"/>
            </a:xfrm>
            <a:custGeom>
              <a:avLst/>
              <a:gdLst>
                <a:gd name="T0" fmla="*/ 0 w 105"/>
                <a:gd name="T1" fmla="*/ 0 h 187"/>
                <a:gd name="T2" fmla="*/ 105 w 105"/>
                <a:gd name="T3" fmla="*/ 0 h 187"/>
                <a:gd name="T4" fmla="*/ 52 w 105"/>
                <a:gd name="T5" fmla="*/ 0 h 187"/>
                <a:gd name="T6" fmla="*/ 52 w 105"/>
                <a:gd name="T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87">
                  <a:moveTo>
                    <a:pt x="0" y="0"/>
                  </a:moveTo>
                  <a:lnTo>
                    <a:pt x="105" y="0"/>
                  </a:lnTo>
                  <a:lnTo>
                    <a:pt x="52" y="0"/>
                  </a:lnTo>
                  <a:lnTo>
                    <a:pt x="52" y="187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Rectangle 293">
              <a:extLst>
                <a:ext uri="{FF2B5EF4-FFF2-40B4-BE49-F238E27FC236}">
                  <a16:creationId xmlns:a16="http://schemas.microsoft.com/office/drawing/2014/main" id="{A0B36AE6-D811-9B0E-71E4-06108EFB0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3094"/>
              <a:ext cx="107" cy="67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Rectangle 294">
              <a:extLst>
                <a:ext uri="{FF2B5EF4-FFF2-40B4-BE49-F238E27FC236}">
                  <a16:creationId xmlns:a16="http://schemas.microsoft.com/office/drawing/2014/main" id="{7ADA9C1F-04B9-7629-ED91-683174C29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3044"/>
              <a:ext cx="107" cy="7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Rectangle 295">
              <a:extLst>
                <a:ext uri="{FF2B5EF4-FFF2-40B4-BE49-F238E27FC236}">
                  <a16:creationId xmlns:a16="http://schemas.microsoft.com/office/drawing/2014/main" id="{02F98748-8F1C-D5AC-18CA-86D76A24C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3050"/>
              <a:ext cx="107" cy="72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Rectangle 296">
              <a:extLst>
                <a:ext uri="{FF2B5EF4-FFF2-40B4-BE49-F238E27FC236}">
                  <a16:creationId xmlns:a16="http://schemas.microsoft.com/office/drawing/2014/main" id="{3341FBAA-F729-552B-8A1E-666DEF6B0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3021"/>
              <a:ext cx="107" cy="74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Rectangle 297">
              <a:extLst>
                <a:ext uri="{FF2B5EF4-FFF2-40B4-BE49-F238E27FC236}">
                  <a16:creationId xmlns:a16="http://schemas.microsoft.com/office/drawing/2014/main" id="{4A2F4B30-23C8-2314-2C22-B65E52D44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3023"/>
              <a:ext cx="107" cy="74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298">
              <a:extLst>
                <a:ext uri="{FF2B5EF4-FFF2-40B4-BE49-F238E27FC236}">
                  <a16:creationId xmlns:a16="http://schemas.microsoft.com/office/drawing/2014/main" id="{4892530C-57D1-2061-9746-3D250D589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3094"/>
              <a:ext cx="107" cy="67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Rectangle 299">
              <a:extLst>
                <a:ext uri="{FF2B5EF4-FFF2-40B4-BE49-F238E27FC236}">
                  <a16:creationId xmlns:a16="http://schemas.microsoft.com/office/drawing/2014/main" id="{ED4E5046-A3DE-1FF1-FD08-56F78E552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3044"/>
              <a:ext cx="107" cy="7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300">
              <a:extLst>
                <a:ext uri="{FF2B5EF4-FFF2-40B4-BE49-F238E27FC236}">
                  <a16:creationId xmlns:a16="http://schemas.microsoft.com/office/drawing/2014/main" id="{33592C06-D59C-C4E7-D813-7A6BC8446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3050"/>
              <a:ext cx="107" cy="72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Rectangle 301">
              <a:extLst>
                <a:ext uri="{FF2B5EF4-FFF2-40B4-BE49-F238E27FC236}">
                  <a16:creationId xmlns:a16="http://schemas.microsoft.com/office/drawing/2014/main" id="{39A6C462-C1C8-CAD5-75FC-90777ECA1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3021"/>
              <a:ext cx="107" cy="74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Rectangle 302">
              <a:extLst>
                <a:ext uri="{FF2B5EF4-FFF2-40B4-BE49-F238E27FC236}">
                  <a16:creationId xmlns:a16="http://schemas.microsoft.com/office/drawing/2014/main" id="{19A16772-CF5C-AE5E-814C-4F1B5AE35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3023"/>
              <a:ext cx="107" cy="74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303">
              <a:extLst>
                <a:ext uri="{FF2B5EF4-FFF2-40B4-BE49-F238E27FC236}">
                  <a16:creationId xmlns:a16="http://schemas.microsoft.com/office/drawing/2014/main" id="{18619785-3025-2BB4-B7C8-ACEBF6F53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3022"/>
              <a:ext cx="52" cy="72"/>
            </a:xfrm>
            <a:custGeom>
              <a:avLst/>
              <a:gdLst>
                <a:gd name="T0" fmla="*/ 0 w 104"/>
                <a:gd name="T1" fmla="*/ 0 h 144"/>
                <a:gd name="T2" fmla="*/ 104 w 104"/>
                <a:gd name="T3" fmla="*/ 0 h 144"/>
                <a:gd name="T4" fmla="*/ 52 w 104"/>
                <a:gd name="T5" fmla="*/ 0 h 144"/>
                <a:gd name="T6" fmla="*/ 52 w 104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44">
                  <a:moveTo>
                    <a:pt x="0" y="0"/>
                  </a:moveTo>
                  <a:lnTo>
                    <a:pt x="104" y="0"/>
                  </a:lnTo>
                  <a:lnTo>
                    <a:pt x="52" y="0"/>
                  </a:lnTo>
                  <a:lnTo>
                    <a:pt x="52" y="144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304">
              <a:extLst>
                <a:ext uri="{FF2B5EF4-FFF2-40B4-BE49-F238E27FC236}">
                  <a16:creationId xmlns:a16="http://schemas.microsoft.com/office/drawing/2014/main" id="{C882D793-7762-A204-F586-C199ADB66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2969"/>
              <a:ext cx="52" cy="75"/>
            </a:xfrm>
            <a:custGeom>
              <a:avLst/>
              <a:gdLst>
                <a:gd name="T0" fmla="*/ 0 w 105"/>
                <a:gd name="T1" fmla="*/ 0 h 149"/>
                <a:gd name="T2" fmla="*/ 105 w 105"/>
                <a:gd name="T3" fmla="*/ 0 h 149"/>
                <a:gd name="T4" fmla="*/ 53 w 105"/>
                <a:gd name="T5" fmla="*/ 0 h 149"/>
                <a:gd name="T6" fmla="*/ 53 w 105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49">
                  <a:moveTo>
                    <a:pt x="0" y="0"/>
                  </a:moveTo>
                  <a:lnTo>
                    <a:pt x="105" y="0"/>
                  </a:lnTo>
                  <a:lnTo>
                    <a:pt x="53" y="0"/>
                  </a:lnTo>
                  <a:lnTo>
                    <a:pt x="53" y="149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305">
              <a:extLst>
                <a:ext uri="{FF2B5EF4-FFF2-40B4-BE49-F238E27FC236}">
                  <a16:creationId xmlns:a16="http://schemas.microsoft.com/office/drawing/2014/main" id="{169F98DF-9FE9-B62F-222E-5E89575DF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2988"/>
              <a:ext cx="52" cy="62"/>
            </a:xfrm>
            <a:custGeom>
              <a:avLst/>
              <a:gdLst>
                <a:gd name="T0" fmla="*/ 0 w 105"/>
                <a:gd name="T1" fmla="*/ 0 h 124"/>
                <a:gd name="T2" fmla="*/ 105 w 105"/>
                <a:gd name="T3" fmla="*/ 0 h 124"/>
                <a:gd name="T4" fmla="*/ 52 w 105"/>
                <a:gd name="T5" fmla="*/ 0 h 124"/>
                <a:gd name="T6" fmla="*/ 52 w 105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24">
                  <a:moveTo>
                    <a:pt x="0" y="0"/>
                  </a:moveTo>
                  <a:lnTo>
                    <a:pt x="105" y="0"/>
                  </a:lnTo>
                  <a:lnTo>
                    <a:pt x="52" y="0"/>
                  </a:lnTo>
                  <a:lnTo>
                    <a:pt x="52" y="124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06">
              <a:extLst>
                <a:ext uri="{FF2B5EF4-FFF2-40B4-BE49-F238E27FC236}">
                  <a16:creationId xmlns:a16="http://schemas.microsoft.com/office/drawing/2014/main" id="{0405C520-FEF4-EB5A-7D77-D5F256CCA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953"/>
              <a:ext cx="52" cy="68"/>
            </a:xfrm>
            <a:custGeom>
              <a:avLst/>
              <a:gdLst>
                <a:gd name="T0" fmla="*/ 0 w 104"/>
                <a:gd name="T1" fmla="*/ 0 h 135"/>
                <a:gd name="T2" fmla="*/ 104 w 104"/>
                <a:gd name="T3" fmla="*/ 0 h 135"/>
                <a:gd name="T4" fmla="*/ 52 w 104"/>
                <a:gd name="T5" fmla="*/ 0 h 135"/>
                <a:gd name="T6" fmla="*/ 52 w 104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35">
                  <a:moveTo>
                    <a:pt x="0" y="0"/>
                  </a:moveTo>
                  <a:lnTo>
                    <a:pt x="104" y="0"/>
                  </a:lnTo>
                  <a:lnTo>
                    <a:pt x="52" y="0"/>
                  </a:lnTo>
                  <a:lnTo>
                    <a:pt x="52" y="135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07">
              <a:extLst>
                <a:ext uri="{FF2B5EF4-FFF2-40B4-BE49-F238E27FC236}">
                  <a16:creationId xmlns:a16="http://schemas.microsoft.com/office/drawing/2014/main" id="{EFE8F7F2-1874-C515-4F1F-0974CE1E0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2969"/>
              <a:ext cx="53" cy="54"/>
            </a:xfrm>
            <a:custGeom>
              <a:avLst/>
              <a:gdLst>
                <a:gd name="T0" fmla="*/ 0 w 104"/>
                <a:gd name="T1" fmla="*/ 0 h 108"/>
                <a:gd name="T2" fmla="*/ 104 w 104"/>
                <a:gd name="T3" fmla="*/ 0 h 108"/>
                <a:gd name="T4" fmla="*/ 52 w 104"/>
                <a:gd name="T5" fmla="*/ 0 h 108"/>
                <a:gd name="T6" fmla="*/ 52 w 104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8">
                  <a:moveTo>
                    <a:pt x="0" y="0"/>
                  </a:moveTo>
                  <a:lnTo>
                    <a:pt x="104" y="0"/>
                  </a:lnTo>
                  <a:lnTo>
                    <a:pt x="52" y="0"/>
                  </a:lnTo>
                  <a:lnTo>
                    <a:pt x="52" y="108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308">
              <a:extLst>
                <a:ext uri="{FF2B5EF4-FFF2-40B4-BE49-F238E27FC236}">
                  <a16:creationId xmlns:a16="http://schemas.microsoft.com/office/drawing/2014/main" id="{BA16BCDF-A8B9-6542-2CA0-18A58586A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" y="3827"/>
              <a:ext cx="13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309">
              <a:extLst>
                <a:ext uri="{FF2B5EF4-FFF2-40B4-BE49-F238E27FC236}">
                  <a16:creationId xmlns:a16="http://schemas.microsoft.com/office/drawing/2014/main" id="{0A745E4E-64EB-B3E2-64E8-0E21B4B11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3827"/>
              <a:ext cx="13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310">
              <a:extLst>
                <a:ext uri="{FF2B5EF4-FFF2-40B4-BE49-F238E27FC236}">
                  <a16:creationId xmlns:a16="http://schemas.microsoft.com/office/drawing/2014/main" id="{47367208-85B8-9842-D8B5-E949F6C2B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827"/>
              <a:ext cx="13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311">
              <a:extLst>
                <a:ext uri="{FF2B5EF4-FFF2-40B4-BE49-F238E27FC236}">
                  <a16:creationId xmlns:a16="http://schemas.microsoft.com/office/drawing/2014/main" id="{9EEDC367-1DAC-62E4-443A-8B9B17CE6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3827"/>
              <a:ext cx="13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1:2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12">
              <a:extLst>
                <a:ext uri="{FF2B5EF4-FFF2-40B4-BE49-F238E27FC236}">
                  <a16:creationId xmlns:a16="http://schemas.microsoft.com/office/drawing/2014/main" id="{5826F537-843C-4153-E06A-6706B66E5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3827"/>
              <a:ext cx="13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1:4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313">
              <a:extLst>
                <a:ext uri="{FF2B5EF4-FFF2-40B4-BE49-F238E27FC236}">
                  <a16:creationId xmlns:a16="http://schemas.microsoft.com/office/drawing/2014/main" id="{6E94A235-FBE5-6DF3-C469-270107756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770"/>
              <a:ext cx="160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Line 314">
              <a:extLst>
                <a:ext uri="{FF2B5EF4-FFF2-40B4-BE49-F238E27FC236}">
                  <a16:creationId xmlns:a16="http://schemas.microsoft.com/office/drawing/2014/main" id="{B574C97E-6DAE-315F-9D1C-F8AB94F35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1" y="3770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Line 315">
              <a:extLst>
                <a:ext uri="{FF2B5EF4-FFF2-40B4-BE49-F238E27FC236}">
                  <a16:creationId xmlns:a16="http://schemas.microsoft.com/office/drawing/2014/main" id="{5896A0C5-8470-0196-7AA8-ACBAFD183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9" y="3770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Line 316">
              <a:extLst>
                <a:ext uri="{FF2B5EF4-FFF2-40B4-BE49-F238E27FC236}">
                  <a16:creationId xmlns:a16="http://schemas.microsoft.com/office/drawing/2014/main" id="{A0750924-6412-677F-AC29-14AD9243F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8" y="3770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Line 317">
              <a:extLst>
                <a:ext uri="{FF2B5EF4-FFF2-40B4-BE49-F238E27FC236}">
                  <a16:creationId xmlns:a16="http://schemas.microsoft.com/office/drawing/2014/main" id="{068C5EAC-EA28-BB54-3740-3BA22BA13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6" y="3770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Line 318">
              <a:extLst>
                <a:ext uri="{FF2B5EF4-FFF2-40B4-BE49-F238E27FC236}">
                  <a16:creationId xmlns:a16="http://schemas.microsoft.com/office/drawing/2014/main" id="{617F89A7-80D9-AC41-1DB1-23D10CDDE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5" y="3770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Line 319">
              <a:extLst>
                <a:ext uri="{FF2B5EF4-FFF2-40B4-BE49-F238E27FC236}">
                  <a16:creationId xmlns:a16="http://schemas.microsoft.com/office/drawing/2014/main" id="{40079C70-651B-CAA2-11C0-DBA2D11E0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2" y="3275"/>
              <a:ext cx="0" cy="5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Line 320">
              <a:extLst>
                <a:ext uri="{FF2B5EF4-FFF2-40B4-BE49-F238E27FC236}">
                  <a16:creationId xmlns:a16="http://schemas.microsoft.com/office/drawing/2014/main" id="{D721E5EB-96F7-8997-66E2-2623D2774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5" y="3280"/>
              <a:ext cx="5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Line 321">
              <a:extLst>
                <a:ext uri="{FF2B5EF4-FFF2-40B4-BE49-F238E27FC236}">
                  <a16:creationId xmlns:a16="http://schemas.microsoft.com/office/drawing/2014/main" id="{21ADDC04-CF56-38CB-A172-0ACB30996F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3770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Line 322">
              <a:extLst>
                <a:ext uri="{FF2B5EF4-FFF2-40B4-BE49-F238E27FC236}">
                  <a16:creationId xmlns:a16="http://schemas.microsoft.com/office/drawing/2014/main" id="{9927E683-619B-E2D2-F61B-6CB3CAC4F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2" y="2703"/>
              <a:ext cx="0" cy="5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Line 323">
              <a:extLst>
                <a:ext uri="{FF2B5EF4-FFF2-40B4-BE49-F238E27FC236}">
                  <a16:creationId xmlns:a16="http://schemas.microsoft.com/office/drawing/2014/main" id="{A6C2BB04-841B-A96D-38A6-235F9A1C4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5" y="3199"/>
              <a:ext cx="5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Line 324">
              <a:extLst>
                <a:ext uri="{FF2B5EF4-FFF2-40B4-BE49-F238E27FC236}">
                  <a16:creationId xmlns:a16="http://schemas.microsoft.com/office/drawing/2014/main" id="{30E5D79C-2DBA-0278-F32C-E41ED461BA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3101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Line 325">
              <a:extLst>
                <a:ext uri="{FF2B5EF4-FFF2-40B4-BE49-F238E27FC236}">
                  <a16:creationId xmlns:a16="http://schemas.microsoft.com/office/drawing/2014/main" id="{6099A07D-B90B-39A5-0AE9-5107D90F4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3003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Line 326">
              <a:extLst>
                <a:ext uri="{FF2B5EF4-FFF2-40B4-BE49-F238E27FC236}">
                  <a16:creationId xmlns:a16="http://schemas.microsoft.com/office/drawing/2014/main" id="{21817B75-D431-71FA-F779-93E1600A7E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905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Line 327">
              <a:extLst>
                <a:ext uri="{FF2B5EF4-FFF2-40B4-BE49-F238E27FC236}">
                  <a16:creationId xmlns:a16="http://schemas.microsoft.com/office/drawing/2014/main" id="{1069F37F-0410-0D90-14F6-AB692F112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807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Line 328">
              <a:extLst>
                <a:ext uri="{FF2B5EF4-FFF2-40B4-BE49-F238E27FC236}">
                  <a16:creationId xmlns:a16="http://schemas.microsoft.com/office/drawing/2014/main" id="{BD2A8CD1-F3C6-1E7F-270F-EA8EA5798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708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Line 329">
              <a:extLst>
                <a:ext uri="{FF2B5EF4-FFF2-40B4-BE49-F238E27FC236}">
                  <a16:creationId xmlns:a16="http://schemas.microsoft.com/office/drawing/2014/main" id="{5D576726-378E-AE73-B0A4-B62E2D709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" y="3754"/>
              <a:ext cx="0" cy="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Line 330">
              <a:extLst>
                <a:ext uri="{FF2B5EF4-FFF2-40B4-BE49-F238E27FC236}">
                  <a16:creationId xmlns:a16="http://schemas.microsoft.com/office/drawing/2014/main" id="{039224D0-F20E-8521-1787-B6DA17430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3754"/>
              <a:ext cx="52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331">
              <a:extLst>
                <a:ext uri="{FF2B5EF4-FFF2-40B4-BE49-F238E27FC236}">
                  <a16:creationId xmlns:a16="http://schemas.microsoft.com/office/drawing/2014/main" id="{DAEE7B79-1837-2E47-6128-D2D9B934F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3734"/>
              <a:ext cx="32" cy="33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332">
              <a:extLst>
                <a:ext uri="{FF2B5EF4-FFF2-40B4-BE49-F238E27FC236}">
                  <a16:creationId xmlns:a16="http://schemas.microsoft.com/office/drawing/2014/main" id="{47EA9373-5589-3395-779A-218966A25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3734"/>
              <a:ext cx="32" cy="33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333">
              <a:extLst>
                <a:ext uri="{FF2B5EF4-FFF2-40B4-BE49-F238E27FC236}">
                  <a16:creationId xmlns:a16="http://schemas.microsoft.com/office/drawing/2014/main" id="{75E51B93-056A-EBF2-8A2A-4DA71ED9C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3752"/>
              <a:ext cx="32" cy="33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334">
              <a:extLst>
                <a:ext uri="{FF2B5EF4-FFF2-40B4-BE49-F238E27FC236}">
                  <a16:creationId xmlns:a16="http://schemas.microsoft.com/office/drawing/2014/main" id="{EDFB064B-F637-5B7B-D711-C67CAD544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3752"/>
              <a:ext cx="32" cy="33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335">
              <a:extLst>
                <a:ext uri="{FF2B5EF4-FFF2-40B4-BE49-F238E27FC236}">
                  <a16:creationId xmlns:a16="http://schemas.microsoft.com/office/drawing/2014/main" id="{DBC2951C-39B6-3095-E80C-B1E9291B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3753"/>
              <a:ext cx="32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336">
              <a:extLst>
                <a:ext uri="{FF2B5EF4-FFF2-40B4-BE49-F238E27FC236}">
                  <a16:creationId xmlns:a16="http://schemas.microsoft.com/office/drawing/2014/main" id="{DCA83CB8-1AE3-04C9-0762-C09D8635D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3753"/>
              <a:ext cx="32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337">
              <a:extLst>
                <a:ext uri="{FF2B5EF4-FFF2-40B4-BE49-F238E27FC236}">
                  <a16:creationId xmlns:a16="http://schemas.microsoft.com/office/drawing/2014/main" id="{EE67D4DC-15B1-A8CC-8E9B-0D6103EAA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3738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338">
              <a:extLst>
                <a:ext uri="{FF2B5EF4-FFF2-40B4-BE49-F238E27FC236}">
                  <a16:creationId xmlns:a16="http://schemas.microsoft.com/office/drawing/2014/main" id="{8C020968-830F-4D2C-5F70-87EFC497A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3738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339">
              <a:extLst>
                <a:ext uri="{FF2B5EF4-FFF2-40B4-BE49-F238E27FC236}">
                  <a16:creationId xmlns:a16="http://schemas.microsoft.com/office/drawing/2014/main" id="{ED3180BC-B215-27EF-22E2-D9A12A449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3733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340">
              <a:extLst>
                <a:ext uri="{FF2B5EF4-FFF2-40B4-BE49-F238E27FC236}">
                  <a16:creationId xmlns:a16="http://schemas.microsoft.com/office/drawing/2014/main" id="{2EDE1C5F-28FE-61A3-B65B-058CB6F1D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3733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Line 341">
              <a:extLst>
                <a:ext uri="{FF2B5EF4-FFF2-40B4-BE49-F238E27FC236}">
                  <a16:creationId xmlns:a16="http://schemas.microsoft.com/office/drawing/2014/main" id="{9D061108-3B63-1531-47F1-01480D6C7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747"/>
              <a:ext cx="0" cy="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Line 342">
              <a:extLst>
                <a:ext uri="{FF2B5EF4-FFF2-40B4-BE49-F238E27FC236}">
                  <a16:creationId xmlns:a16="http://schemas.microsoft.com/office/drawing/2014/main" id="{855DF7D7-4CEE-B151-DEB1-F6D1C0BC8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6" y="3747"/>
              <a:ext cx="53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343">
              <a:extLst>
                <a:ext uri="{FF2B5EF4-FFF2-40B4-BE49-F238E27FC236}">
                  <a16:creationId xmlns:a16="http://schemas.microsoft.com/office/drawing/2014/main" id="{3B6C6B7E-E3CD-6879-9029-513301388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739"/>
              <a:ext cx="33" cy="32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344">
              <a:extLst>
                <a:ext uri="{FF2B5EF4-FFF2-40B4-BE49-F238E27FC236}">
                  <a16:creationId xmlns:a16="http://schemas.microsoft.com/office/drawing/2014/main" id="{BD033658-5F7D-5C46-756B-A4E8C3D2C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739"/>
              <a:ext cx="33" cy="32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345">
              <a:extLst>
                <a:ext uri="{FF2B5EF4-FFF2-40B4-BE49-F238E27FC236}">
                  <a16:creationId xmlns:a16="http://schemas.microsoft.com/office/drawing/2014/main" id="{4D3E6C55-89EC-D97B-7AD9-EEC998057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3746"/>
              <a:ext cx="33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346">
              <a:extLst>
                <a:ext uri="{FF2B5EF4-FFF2-40B4-BE49-F238E27FC236}">
                  <a16:creationId xmlns:a16="http://schemas.microsoft.com/office/drawing/2014/main" id="{5AB1F8D2-2FFB-4F0D-3C1A-F4ECCB2A9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3746"/>
              <a:ext cx="33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347">
              <a:extLst>
                <a:ext uri="{FF2B5EF4-FFF2-40B4-BE49-F238E27FC236}">
                  <a16:creationId xmlns:a16="http://schemas.microsoft.com/office/drawing/2014/main" id="{84C3F8A2-BA25-5E40-8BFC-C5206D3A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3735"/>
              <a:ext cx="33" cy="33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348">
              <a:extLst>
                <a:ext uri="{FF2B5EF4-FFF2-40B4-BE49-F238E27FC236}">
                  <a16:creationId xmlns:a16="http://schemas.microsoft.com/office/drawing/2014/main" id="{C3EB7F4C-38FD-A60E-77B5-5855FFD4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3735"/>
              <a:ext cx="33" cy="33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349">
              <a:extLst>
                <a:ext uri="{FF2B5EF4-FFF2-40B4-BE49-F238E27FC236}">
                  <a16:creationId xmlns:a16="http://schemas.microsoft.com/office/drawing/2014/main" id="{3409BFF5-A3BD-932C-AD95-9DFA12C38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3723"/>
              <a:ext cx="33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350">
              <a:extLst>
                <a:ext uri="{FF2B5EF4-FFF2-40B4-BE49-F238E27FC236}">
                  <a16:creationId xmlns:a16="http://schemas.microsoft.com/office/drawing/2014/main" id="{66DA34FE-29C7-A3B8-CCAF-A76E55D09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3723"/>
              <a:ext cx="33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351">
              <a:extLst>
                <a:ext uri="{FF2B5EF4-FFF2-40B4-BE49-F238E27FC236}">
                  <a16:creationId xmlns:a16="http://schemas.microsoft.com/office/drawing/2014/main" id="{297294E1-686F-150B-F325-66505F1C0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3730"/>
              <a:ext cx="33" cy="32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352">
              <a:extLst>
                <a:ext uri="{FF2B5EF4-FFF2-40B4-BE49-F238E27FC236}">
                  <a16:creationId xmlns:a16="http://schemas.microsoft.com/office/drawing/2014/main" id="{E5F25E02-2CF7-8960-9DA3-B60B8E6BD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3730"/>
              <a:ext cx="33" cy="32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Line 353">
              <a:extLst>
                <a:ext uri="{FF2B5EF4-FFF2-40B4-BE49-F238E27FC236}">
                  <a16:creationId xmlns:a16="http://schemas.microsoft.com/office/drawing/2014/main" id="{4380A477-4437-8D2D-B0DC-0784481B9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1" y="3736"/>
              <a:ext cx="0" cy="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Line 354">
              <a:extLst>
                <a:ext uri="{FF2B5EF4-FFF2-40B4-BE49-F238E27FC236}">
                  <a16:creationId xmlns:a16="http://schemas.microsoft.com/office/drawing/2014/main" id="{44DDF3F9-F9A8-59AA-AD16-62CAA1B88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3736"/>
              <a:ext cx="52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355">
              <a:extLst>
                <a:ext uri="{FF2B5EF4-FFF2-40B4-BE49-F238E27FC236}">
                  <a16:creationId xmlns:a16="http://schemas.microsoft.com/office/drawing/2014/main" id="{556B5F26-12FB-E75C-5DED-FADD704DE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3729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356">
              <a:extLst>
                <a:ext uri="{FF2B5EF4-FFF2-40B4-BE49-F238E27FC236}">
                  <a16:creationId xmlns:a16="http://schemas.microsoft.com/office/drawing/2014/main" id="{14DADC64-C51B-2424-83DB-9AD72988C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3729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357">
              <a:extLst>
                <a:ext uri="{FF2B5EF4-FFF2-40B4-BE49-F238E27FC236}">
                  <a16:creationId xmlns:a16="http://schemas.microsoft.com/office/drawing/2014/main" id="{C356DDEF-6F7F-5DF5-FE0A-3A019D626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734"/>
              <a:ext cx="32" cy="33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358">
              <a:extLst>
                <a:ext uri="{FF2B5EF4-FFF2-40B4-BE49-F238E27FC236}">
                  <a16:creationId xmlns:a16="http://schemas.microsoft.com/office/drawing/2014/main" id="{876E3DC8-A44D-4C7A-C6E0-9FCA7434A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734"/>
              <a:ext cx="32" cy="33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359">
              <a:extLst>
                <a:ext uri="{FF2B5EF4-FFF2-40B4-BE49-F238E27FC236}">
                  <a16:creationId xmlns:a16="http://schemas.microsoft.com/office/drawing/2014/main" id="{9E3E027B-E9F9-C23C-53F2-819BA83CA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3723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360">
              <a:extLst>
                <a:ext uri="{FF2B5EF4-FFF2-40B4-BE49-F238E27FC236}">
                  <a16:creationId xmlns:a16="http://schemas.microsoft.com/office/drawing/2014/main" id="{31893CC2-0AD1-23E1-8065-DAEC63C5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3723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361">
              <a:extLst>
                <a:ext uri="{FF2B5EF4-FFF2-40B4-BE49-F238E27FC236}">
                  <a16:creationId xmlns:a16="http://schemas.microsoft.com/office/drawing/2014/main" id="{9991E3B6-42B1-D113-B1E3-6BE1800E3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3717"/>
              <a:ext cx="32" cy="33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362">
              <a:extLst>
                <a:ext uri="{FF2B5EF4-FFF2-40B4-BE49-F238E27FC236}">
                  <a16:creationId xmlns:a16="http://schemas.microsoft.com/office/drawing/2014/main" id="{52EF64FB-EE18-1516-145E-66B73A527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3717"/>
              <a:ext cx="32" cy="33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363">
              <a:extLst>
                <a:ext uri="{FF2B5EF4-FFF2-40B4-BE49-F238E27FC236}">
                  <a16:creationId xmlns:a16="http://schemas.microsoft.com/office/drawing/2014/main" id="{1AD75C4D-0F0F-A3CD-F0D9-28E6AFCF7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3715"/>
              <a:ext cx="32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364">
              <a:extLst>
                <a:ext uri="{FF2B5EF4-FFF2-40B4-BE49-F238E27FC236}">
                  <a16:creationId xmlns:a16="http://schemas.microsoft.com/office/drawing/2014/main" id="{0938D5AC-C72A-21B8-A383-4462B66AE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3715"/>
              <a:ext cx="32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Line 365">
              <a:extLst>
                <a:ext uri="{FF2B5EF4-FFF2-40B4-BE49-F238E27FC236}">
                  <a16:creationId xmlns:a16="http://schemas.microsoft.com/office/drawing/2014/main" id="{5CD07A5C-0E2E-5958-701A-273436D077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9" y="3673"/>
              <a:ext cx="0" cy="2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Line 366">
              <a:extLst>
                <a:ext uri="{FF2B5EF4-FFF2-40B4-BE49-F238E27FC236}">
                  <a16:creationId xmlns:a16="http://schemas.microsoft.com/office/drawing/2014/main" id="{CBCF65A5-F7D1-F3B1-CA00-E4A9D874B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3673"/>
              <a:ext cx="52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367">
              <a:extLst>
                <a:ext uri="{FF2B5EF4-FFF2-40B4-BE49-F238E27FC236}">
                  <a16:creationId xmlns:a16="http://schemas.microsoft.com/office/drawing/2014/main" id="{2E2E0A49-6625-C857-C662-E0A5784EB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3706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368">
              <a:extLst>
                <a:ext uri="{FF2B5EF4-FFF2-40B4-BE49-F238E27FC236}">
                  <a16:creationId xmlns:a16="http://schemas.microsoft.com/office/drawing/2014/main" id="{51B40510-4508-7833-A70D-15A5392E3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3706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369">
              <a:extLst>
                <a:ext uri="{FF2B5EF4-FFF2-40B4-BE49-F238E27FC236}">
                  <a16:creationId xmlns:a16="http://schemas.microsoft.com/office/drawing/2014/main" id="{7FA9A4DA-ECDB-FC05-6F82-E3A41636A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3709"/>
              <a:ext cx="33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370">
              <a:extLst>
                <a:ext uri="{FF2B5EF4-FFF2-40B4-BE49-F238E27FC236}">
                  <a16:creationId xmlns:a16="http://schemas.microsoft.com/office/drawing/2014/main" id="{8A3298EB-A322-A783-DFED-72C069A2E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3709"/>
              <a:ext cx="33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371">
              <a:extLst>
                <a:ext uri="{FF2B5EF4-FFF2-40B4-BE49-F238E27FC236}">
                  <a16:creationId xmlns:a16="http://schemas.microsoft.com/office/drawing/2014/main" id="{B5BE21B0-7591-866B-E2F5-9A97FCBDA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3698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372">
              <a:extLst>
                <a:ext uri="{FF2B5EF4-FFF2-40B4-BE49-F238E27FC236}">
                  <a16:creationId xmlns:a16="http://schemas.microsoft.com/office/drawing/2014/main" id="{7EB199A6-3794-72F5-4AE0-4B4229E7B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3698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373">
              <a:extLst>
                <a:ext uri="{FF2B5EF4-FFF2-40B4-BE49-F238E27FC236}">
                  <a16:creationId xmlns:a16="http://schemas.microsoft.com/office/drawing/2014/main" id="{0B7760D3-D390-F5AC-EB1A-A5ED4D203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679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374">
              <a:extLst>
                <a:ext uri="{FF2B5EF4-FFF2-40B4-BE49-F238E27FC236}">
                  <a16:creationId xmlns:a16="http://schemas.microsoft.com/office/drawing/2014/main" id="{5BDD49C2-1F57-6588-8512-471584A09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679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375">
              <a:extLst>
                <a:ext uri="{FF2B5EF4-FFF2-40B4-BE49-F238E27FC236}">
                  <a16:creationId xmlns:a16="http://schemas.microsoft.com/office/drawing/2014/main" id="{16A23E95-508A-36F1-1CA2-7EA80B969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598"/>
              <a:ext cx="33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376">
              <a:extLst>
                <a:ext uri="{FF2B5EF4-FFF2-40B4-BE49-F238E27FC236}">
                  <a16:creationId xmlns:a16="http://schemas.microsoft.com/office/drawing/2014/main" id="{5E422F2C-15C7-4659-BD5A-70A5E646D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598"/>
              <a:ext cx="33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Line 377">
              <a:extLst>
                <a:ext uri="{FF2B5EF4-FFF2-40B4-BE49-F238E27FC236}">
                  <a16:creationId xmlns:a16="http://schemas.microsoft.com/office/drawing/2014/main" id="{8BBAD884-4140-FCFE-1439-C12563DC8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8" y="3451"/>
              <a:ext cx="0" cy="93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Line 378">
              <a:extLst>
                <a:ext uri="{FF2B5EF4-FFF2-40B4-BE49-F238E27FC236}">
                  <a16:creationId xmlns:a16="http://schemas.microsoft.com/office/drawing/2014/main" id="{D77A41BC-FD34-2A71-B41C-F55FB0ADF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2" y="3451"/>
              <a:ext cx="52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379">
              <a:extLst>
                <a:ext uri="{FF2B5EF4-FFF2-40B4-BE49-F238E27FC236}">
                  <a16:creationId xmlns:a16="http://schemas.microsoft.com/office/drawing/2014/main" id="{31CE9E3C-32C8-83A2-3B6F-085FAE49E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3684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380">
              <a:extLst>
                <a:ext uri="{FF2B5EF4-FFF2-40B4-BE49-F238E27FC236}">
                  <a16:creationId xmlns:a16="http://schemas.microsoft.com/office/drawing/2014/main" id="{D4169592-C062-F9EC-52E9-EE05FFAB2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3684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381">
              <a:extLst>
                <a:ext uri="{FF2B5EF4-FFF2-40B4-BE49-F238E27FC236}">
                  <a16:creationId xmlns:a16="http://schemas.microsoft.com/office/drawing/2014/main" id="{F0779753-72F0-5760-8739-C94C1ECB7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3661"/>
              <a:ext cx="33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382">
              <a:extLst>
                <a:ext uri="{FF2B5EF4-FFF2-40B4-BE49-F238E27FC236}">
                  <a16:creationId xmlns:a16="http://schemas.microsoft.com/office/drawing/2014/main" id="{9FDE8618-F499-52F4-1973-921DF73C4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3661"/>
              <a:ext cx="33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383">
              <a:extLst>
                <a:ext uri="{FF2B5EF4-FFF2-40B4-BE49-F238E27FC236}">
                  <a16:creationId xmlns:a16="http://schemas.microsoft.com/office/drawing/2014/main" id="{503A70DE-0F6A-E2EC-D482-3803807DD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602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384">
              <a:extLst>
                <a:ext uri="{FF2B5EF4-FFF2-40B4-BE49-F238E27FC236}">
                  <a16:creationId xmlns:a16="http://schemas.microsoft.com/office/drawing/2014/main" id="{7318F9DA-3A4E-D5A5-5FA9-CE69690C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602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385">
              <a:extLst>
                <a:ext uri="{FF2B5EF4-FFF2-40B4-BE49-F238E27FC236}">
                  <a16:creationId xmlns:a16="http://schemas.microsoft.com/office/drawing/2014/main" id="{DFAA689D-CF35-58C8-B54F-B3A477AF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524"/>
              <a:ext cx="32" cy="32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386">
              <a:extLst>
                <a:ext uri="{FF2B5EF4-FFF2-40B4-BE49-F238E27FC236}">
                  <a16:creationId xmlns:a16="http://schemas.microsoft.com/office/drawing/2014/main" id="{3BC93204-9DF2-C1A7-8621-2C2A1A182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524"/>
              <a:ext cx="32" cy="32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387">
              <a:extLst>
                <a:ext uri="{FF2B5EF4-FFF2-40B4-BE49-F238E27FC236}">
                  <a16:creationId xmlns:a16="http://schemas.microsoft.com/office/drawing/2014/main" id="{9C993A90-5362-CF72-8E25-2C051A2FE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165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388">
              <a:extLst>
                <a:ext uri="{FF2B5EF4-FFF2-40B4-BE49-F238E27FC236}">
                  <a16:creationId xmlns:a16="http://schemas.microsoft.com/office/drawing/2014/main" id="{27BB70B6-3B2D-C99D-AEC7-666B04E9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165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389">
              <a:extLst>
                <a:ext uri="{FF2B5EF4-FFF2-40B4-BE49-F238E27FC236}">
                  <a16:creationId xmlns:a16="http://schemas.microsoft.com/office/drawing/2014/main" id="{D5DA9C88-66CE-9AD9-4E2E-914AA3CFE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354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390">
              <a:extLst>
                <a:ext uri="{FF2B5EF4-FFF2-40B4-BE49-F238E27FC236}">
                  <a16:creationId xmlns:a16="http://schemas.microsoft.com/office/drawing/2014/main" id="{7C62A066-3695-38E4-6405-93FC0978F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354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391">
              <a:extLst>
                <a:ext uri="{FF2B5EF4-FFF2-40B4-BE49-F238E27FC236}">
                  <a16:creationId xmlns:a16="http://schemas.microsoft.com/office/drawing/2014/main" id="{AAFC2428-30A4-D320-E67C-500022055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3464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392">
              <a:extLst>
                <a:ext uri="{FF2B5EF4-FFF2-40B4-BE49-F238E27FC236}">
                  <a16:creationId xmlns:a16="http://schemas.microsoft.com/office/drawing/2014/main" id="{1E7FECD5-B1FF-E032-F1D3-78A1473F6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3464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393">
              <a:extLst>
                <a:ext uri="{FF2B5EF4-FFF2-40B4-BE49-F238E27FC236}">
                  <a16:creationId xmlns:a16="http://schemas.microsoft.com/office/drawing/2014/main" id="{6E42031F-EAD4-69DA-733A-D0D5F4DE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3360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394">
              <a:extLst>
                <a:ext uri="{FF2B5EF4-FFF2-40B4-BE49-F238E27FC236}">
                  <a16:creationId xmlns:a16="http://schemas.microsoft.com/office/drawing/2014/main" id="{1A480F67-4014-D3DF-E5DA-A327C4B9D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3360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395">
              <a:extLst>
                <a:ext uri="{FF2B5EF4-FFF2-40B4-BE49-F238E27FC236}">
                  <a16:creationId xmlns:a16="http://schemas.microsoft.com/office/drawing/2014/main" id="{15314B47-ABD7-4AC3-F2FE-D2AD6C35B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3296"/>
              <a:ext cx="33" cy="33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396">
              <a:extLst>
                <a:ext uri="{FF2B5EF4-FFF2-40B4-BE49-F238E27FC236}">
                  <a16:creationId xmlns:a16="http://schemas.microsoft.com/office/drawing/2014/main" id="{B436E573-EDE4-7851-C491-4929A6C6F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3296"/>
              <a:ext cx="33" cy="33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Line 397">
              <a:extLst>
                <a:ext uri="{FF2B5EF4-FFF2-40B4-BE49-F238E27FC236}">
                  <a16:creationId xmlns:a16="http://schemas.microsoft.com/office/drawing/2014/main" id="{B3214875-496F-D6EB-5B2A-0B37785E1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" y="3022"/>
              <a:ext cx="0" cy="72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Line 398">
              <a:extLst>
                <a:ext uri="{FF2B5EF4-FFF2-40B4-BE49-F238E27FC236}">
                  <a16:creationId xmlns:a16="http://schemas.microsoft.com/office/drawing/2014/main" id="{0304BBE4-1CD2-CB4A-F655-123C45988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022"/>
              <a:ext cx="52" cy="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399">
              <a:extLst>
                <a:ext uri="{FF2B5EF4-FFF2-40B4-BE49-F238E27FC236}">
                  <a16:creationId xmlns:a16="http://schemas.microsoft.com/office/drawing/2014/main" id="{E7CFB830-CAC1-C643-E298-56849FBC7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3100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400">
              <a:extLst>
                <a:ext uri="{FF2B5EF4-FFF2-40B4-BE49-F238E27FC236}">
                  <a16:creationId xmlns:a16="http://schemas.microsoft.com/office/drawing/2014/main" id="{8BA9248E-F8EA-86CA-1CF1-05A69205F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3100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401">
              <a:extLst>
                <a:ext uri="{FF2B5EF4-FFF2-40B4-BE49-F238E27FC236}">
                  <a16:creationId xmlns:a16="http://schemas.microsoft.com/office/drawing/2014/main" id="{E6FDF60C-0244-D4C2-BA55-CFB2B08D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932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402">
              <a:extLst>
                <a:ext uri="{FF2B5EF4-FFF2-40B4-BE49-F238E27FC236}">
                  <a16:creationId xmlns:a16="http://schemas.microsoft.com/office/drawing/2014/main" id="{20F1B1AD-CD03-8837-F3A0-5D7A67B0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932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403">
              <a:extLst>
                <a:ext uri="{FF2B5EF4-FFF2-40B4-BE49-F238E27FC236}">
                  <a16:creationId xmlns:a16="http://schemas.microsoft.com/office/drawing/2014/main" id="{1DD650A7-6FA2-2D40-55C6-3FB00076F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892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404">
              <a:extLst>
                <a:ext uri="{FF2B5EF4-FFF2-40B4-BE49-F238E27FC236}">
                  <a16:creationId xmlns:a16="http://schemas.microsoft.com/office/drawing/2014/main" id="{EE649199-CC27-4600-CD03-B0C0445D1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892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Line 405">
              <a:extLst>
                <a:ext uri="{FF2B5EF4-FFF2-40B4-BE49-F238E27FC236}">
                  <a16:creationId xmlns:a16="http://schemas.microsoft.com/office/drawing/2014/main" id="{9C48C06C-509D-CFF4-43D2-575F318C1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6" y="2969"/>
              <a:ext cx="0" cy="7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Line 406">
              <a:extLst>
                <a:ext uri="{FF2B5EF4-FFF2-40B4-BE49-F238E27FC236}">
                  <a16:creationId xmlns:a16="http://schemas.microsoft.com/office/drawing/2014/main" id="{5C448744-2FC0-351A-C7A1-B1F78AA60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2969"/>
              <a:ext cx="52" cy="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407">
              <a:extLst>
                <a:ext uri="{FF2B5EF4-FFF2-40B4-BE49-F238E27FC236}">
                  <a16:creationId xmlns:a16="http://schemas.microsoft.com/office/drawing/2014/main" id="{783FF027-BE0F-E515-CD65-E19938037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3022"/>
              <a:ext cx="33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408">
              <a:extLst>
                <a:ext uri="{FF2B5EF4-FFF2-40B4-BE49-F238E27FC236}">
                  <a16:creationId xmlns:a16="http://schemas.microsoft.com/office/drawing/2014/main" id="{7FA5998C-4B28-6D92-DE9F-995D66170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3022"/>
              <a:ext cx="33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409">
              <a:extLst>
                <a:ext uri="{FF2B5EF4-FFF2-40B4-BE49-F238E27FC236}">
                  <a16:creationId xmlns:a16="http://schemas.microsoft.com/office/drawing/2014/main" id="{EA388AC2-DF61-502D-2309-F90A37631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845"/>
              <a:ext cx="33" cy="33"/>
            </a:xfrm>
            <a:custGeom>
              <a:avLst/>
              <a:gdLst>
                <a:gd name="T0" fmla="*/ 65 w 65"/>
                <a:gd name="T1" fmla="*/ 32 h 64"/>
                <a:gd name="T2" fmla="*/ 65 w 65"/>
                <a:gd name="T3" fmla="*/ 39 h 64"/>
                <a:gd name="T4" fmla="*/ 63 w 65"/>
                <a:gd name="T5" fmla="*/ 45 h 64"/>
                <a:gd name="T6" fmla="*/ 60 w 65"/>
                <a:gd name="T7" fmla="*/ 50 h 64"/>
                <a:gd name="T8" fmla="*/ 56 w 65"/>
                <a:gd name="T9" fmla="*/ 55 h 64"/>
                <a:gd name="T10" fmla="*/ 51 w 65"/>
                <a:gd name="T11" fmla="*/ 59 h 64"/>
                <a:gd name="T12" fmla="*/ 45 w 65"/>
                <a:gd name="T13" fmla="*/ 63 h 64"/>
                <a:gd name="T14" fmla="*/ 40 w 65"/>
                <a:gd name="T15" fmla="*/ 64 h 64"/>
                <a:gd name="T16" fmla="*/ 33 w 65"/>
                <a:gd name="T17" fmla="*/ 64 h 64"/>
                <a:gd name="T18" fmla="*/ 25 w 65"/>
                <a:gd name="T19" fmla="*/ 64 h 64"/>
                <a:gd name="T20" fmla="*/ 20 w 65"/>
                <a:gd name="T21" fmla="*/ 63 h 64"/>
                <a:gd name="T22" fmla="*/ 15 w 65"/>
                <a:gd name="T23" fmla="*/ 59 h 64"/>
                <a:gd name="T24" fmla="*/ 9 w 65"/>
                <a:gd name="T25" fmla="*/ 55 h 64"/>
                <a:gd name="T26" fmla="*/ 6 w 65"/>
                <a:gd name="T27" fmla="*/ 50 h 64"/>
                <a:gd name="T28" fmla="*/ 2 w 65"/>
                <a:gd name="T29" fmla="*/ 45 h 64"/>
                <a:gd name="T30" fmla="*/ 0 w 65"/>
                <a:gd name="T31" fmla="*/ 39 h 64"/>
                <a:gd name="T32" fmla="*/ 0 w 65"/>
                <a:gd name="T33" fmla="*/ 32 h 64"/>
                <a:gd name="T34" fmla="*/ 0 w 65"/>
                <a:gd name="T35" fmla="*/ 25 h 64"/>
                <a:gd name="T36" fmla="*/ 2 w 65"/>
                <a:gd name="T37" fmla="*/ 19 h 64"/>
                <a:gd name="T38" fmla="*/ 6 w 65"/>
                <a:gd name="T39" fmla="*/ 14 h 64"/>
                <a:gd name="T40" fmla="*/ 9 w 65"/>
                <a:gd name="T41" fmla="*/ 9 h 64"/>
                <a:gd name="T42" fmla="*/ 15 w 65"/>
                <a:gd name="T43" fmla="*/ 5 h 64"/>
                <a:gd name="T44" fmla="*/ 20 w 65"/>
                <a:gd name="T45" fmla="*/ 1 h 64"/>
                <a:gd name="T46" fmla="*/ 25 w 65"/>
                <a:gd name="T47" fmla="*/ 0 h 64"/>
                <a:gd name="T48" fmla="*/ 33 w 65"/>
                <a:gd name="T49" fmla="*/ 0 h 64"/>
                <a:gd name="T50" fmla="*/ 40 w 65"/>
                <a:gd name="T51" fmla="*/ 0 h 64"/>
                <a:gd name="T52" fmla="*/ 45 w 65"/>
                <a:gd name="T53" fmla="*/ 1 h 64"/>
                <a:gd name="T54" fmla="*/ 51 w 65"/>
                <a:gd name="T55" fmla="*/ 5 h 64"/>
                <a:gd name="T56" fmla="*/ 56 w 65"/>
                <a:gd name="T57" fmla="*/ 9 h 64"/>
                <a:gd name="T58" fmla="*/ 60 w 65"/>
                <a:gd name="T59" fmla="*/ 14 h 64"/>
                <a:gd name="T60" fmla="*/ 63 w 65"/>
                <a:gd name="T61" fmla="*/ 19 h 64"/>
                <a:gd name="T62" fmla="*/ 65 w 65"/>
                <a:gd name="T63" fmla="*/ 25 h 64"/>
                <a:gd name="T64" fmla="*/ 65 w 65"/>
                <a:gd name="T6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5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19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410">
              <a:extLst>
                <a:ext uri="{FF2B5EF4-FFF2-40B4-BE49-F238E27FC236}">
                  <a16:creationId xmlns:a16="http://schemas.microsoft.com/office/drawing/2014/main" id="{A48E5C78-1D7B-FB8B-9031-D15B6DCC9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845"/>
              <a:ext cx="33" cy="33"/>
            </a:xfrm>
            <a:custGeom>
              <a:avLst/>
              <a:gdLst>
                <a:gd name="T0" fmla="*/ 65 w 65"/>
                <a:gd name="T1" fmla="*/ 32 h 64"/>
                <a:gd name="T2" fmla="*/ 65 w 65"/>
                <a:gd name="T3" fmla="*/ 39 h 64"/>
                <a:gd name="T4" fmla="*/ 63 w 65"/>
                <a:gd name="T5" fmla="*/ 45 h 64"/>
                <a:gd name="T6" fmla="*/ 60 w 65"/>
                <a:gd name="T7" fmla="*/ 50 h 64"/>
                <a:gd name="T8" fmla="*/ 56 w 65"/>
                <a:gd name="T9" fmla="*/ 55 h 64"/>
                <a:gd name="T10" fmla="*/ 51 w 65"/>
                <a:gd name="T11" fmla="*/ 59 h 64"/>
                <a:gd name="T12" fmla="*/ 45 w 65"/>
                <a:gd name="T13" fmla="*/ 63 h 64"/>
                <a:gd name="T14" fmla="*/ 40 w 65"/>
                <a:gd name="T15" fmla="*/ 64 h 64"/>
                <a:gd name="T16" fmla="*/ 33 w 65"/>
                <a:gd name="T17" fmla="*/ 64 h 64"/>
                <a:gd name="T18" fmla="*/ 25 w 65"/>
                <a:gd name="T19" fmla="*/ 64 h 64"/>
                <a:gd name="T20" fmla="*/ 20 w 65"/>
                <a:gd name="T21" fmla="*/ 63 h 64"/>
                <a:gd name="T22" fmla="*/ 15 w 65"/>
                <a:gd name="T23" fmla="*/ 59 h 64"/>
                <a:gd name="T24" fmla="*/ 9 w 65"/>
                <a:gd name="T25" fmla="*/ 55 h 64"/>
                <a:gd name="T26" fmla="*/ 6 w 65"/>
                <a:gd name="T27" fmla="*/ 50 h 64"/>
                <a:gd name="T28" fmla="*/ 2 w 65"/>
                <a:gd name="T29" fmla="*/ 45 h 64"/>
                <a:gd name="T30" fmla="*/ 0 w 65"/>
                <a:gd name="T31" fmla="*/ 39 h 64"/>
                <a:gd name="T32" fmla="*/ 0 w 65"/>
                <a:gd name="T33" fmla="*/ 32 h 64"/>
                <a:gd name="T34" fmla="*/ 0 w 65"/>
                <a:gd name="T35" fmla="*/ 25 h 64"/>
                <a:gd name="T36" fmla="*/ 2 w 65"/>
                <a:gd name="T37" fmla="*/ 19 h 64"/>
                <a:gd name="T38" fmla="*/ 6 w 65"/>
                <a:gd name="T39" fmla="*/ 14 h 64"/>
                <a:gd name="T40" fmla="*/ 9 w 65"/>
                <a:gd name="T41" fmla="*/ 9 h 64"/>
                <a:gd name="T42" fmla="*/ 15 w 65"/>
                <a:gd name="T43" fmla="*/ 5 h 64"/>
                <a:gd name="T44" fmla="*/ 20 w 65"/>
                <a:gd name="T45" fmla="*/ 1 h 64"/>
                <a:gd name="T46" fmla="*/ 25 w 65"/>
                <a:gd name="T47" fmla="*/ 0 h 64"/>
                <a:gd name="T48" fmla="*/ 33 w 65"/>
                <a:gd name="T49" fmla="*/ 0 h 64"/>
                <a:gd name="T50" fmla="*/ 40 w 65"/>
                <a:gd name="T51" fmla="*/ 0 h 64"/>
                <a:gd name="T52" fmla="*/ 45 w 65"/>
                <a:gd name="T53" fmla="*/ 1 h 64"/>
                <a:gd name="T54" fmla="*/ 51 w 65"/>
                <a:gd name="T55" fmla="*/ 5 h 64"/>
                <a:gd name="T56" fmla="*/ 56 w 65"/>
                <a:gd name="T57" fmla="*/ 9 h 64"/>
                <a:gd name="T58" fmla="*/ 60 w 65"/>
                <a:gd name="T59" fmla="*/ 14 h 64"/>
                <a:gd name="T60" fmla="*/ 63 w 65"/>
                <a:gd name="T61" fmla="*/ 19 h 64"/>
                <a:gd name="T62" fmla="*/ 65 w 65"/>
                <a:gd name="T63" fmla="*/ 25 h 64"/>
                <a:gd name="T64" fmla="*/ 65 w 65"/>
                <a:gd name="T6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5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19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411">
              <a:extLst>
                <a:ext uri="{FF2B5EF4-FFF2-40B4-BE49-F238E27FC236}">
                  <a16:creationId xmlns:a16="http://schemas.microsoft.com/office/drawing/2014/main" id="{2A5A0462-2738-191C-C613-250AF76A8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882"/>
              <a:ext cx="33" cy="33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412">
              <a:extLst>
                <a:ext uri="{FF2B5EF4-FFF2-40B4-BE49-F238E27FC236}">
                  <a16:creationId xmlns:a16="http://schemas.microsoft.com/office/drawing/2014/main" id="{25F9986D-020F-EBEC-3712-47B06C0F8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882"/>
              <a:ext cx="33" cy="33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Line 413">
              <a:extLst>
                <a:ext uri="{FF2B5EF4-FFF2-40B4-BE49-F238E27FC236}">
                  <a16:creationId xmlns:a16="http://schemas.microsoft.com/office/drawing/2014/main" id="{B5627237-57D6-25F0-210E-EA61A278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" y="2988"/>
              <a:ext cx="0" cy="62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Line 414">
              <a:extLst>
                <a:ext uri="{FF2B5EF4-FFF2-40B4-BE49-F238E27FC236}">
                  <a16:creationId xmlns:a16="http://schemas.microsoft.com/office/drawing/2014/main" id="{D8C93745-D289-13CA-EC46-80D49AD08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9" y="2988"/>
              <a:ext cx="52" cy="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415">
              <a:extLst>
                <a:ext uri="{FF2B5EF4-FFF2-40B4-BE49-F238E27FC236}">
                  <a16:creationId xmlns:a16="http://schemas.microsoft.com/office/drawing/2014/main" id="{8FA3C12E-2D8F-8081-605D-2F47365C4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3133"/>
              <a:ext cx="33" cy="33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416">
              <a:extLst>
                <a:ext uri="{FF2B5EF4-FFF2-40B4-BE49-F238E27FC236}">
                  <a16:creationId xmlns:a16="http://schemas.microsoft.com/office/drawing/2014/main" id="{BEC0EED5-D87C-AAEE-2C72-881E87F14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3133"/>
              <a:ext cx="33" cy="33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417">
              <a:extLst>
                <a:ext uri="{FF2B5EF4-FFF2-40B4-BE49-F238E27FC236}">
                  <a16:creationId xmlns:a16="http://schemas.microsoft.com/office/drawing/2014/main" id="{2B0EF820-19D1-73BB-56AE-D3E7E6A5F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3122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418">
              <a:extLst>
                <a:ext uri="{FF2B5EF4-FFF2-40B4-BE49-F238E27FC236}">
                  <a16:creationId xmlns:a16="http://schemas.microsoft.com/office/drawing/2014/main" id="{F6285EB8-35CF-FD4C-F0E2-56CF0BE7F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3122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419">
              <a:extLst>
                <a:ext uri="{FF2B5EF4-FFF2-40B4-BE49-F238E27FC236}">
                  <a16:creationId xmlns:a16="http://schemas.microsoft.com/office/drawing/2014/main" id="{3D74AB5B-2CE9-95D1-D608-4ABB9975C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3150"/>
              <a:ext cx="32" cy="33"/>
            </a:xfrm>
            <a:custGeom>
              <a:avLst/>
              <a:gdLst>
                <a:gd name="T0" fmla="*/ 65 w 65"/>
                <a:gd name="T1" fmla="*/ 32 h 64"/>
                <a:gd name="T2" fmla="*/ 65 w 65"/>
                <a:gd name="T3" fmla="*/ 39 h 64"/>
                <a:gd name="T4" fmla="*/ 63 w 65"/>
                <a:gd name="T5" fmla="*/ 45 h 64"/>
                <a:gd name="T6" fmla="*/ 60 w 65"/>
                <a:gd name="T7" fmla="*/ 50 h 64"/>
                <a:gd name="T8" fmla="*/ 56 w 65"/>
                <a:gd name="T9" fmla="*/ 55 h 64"/>
                <a:gd name="T10" fmla="*/ 51 w 65"/>
                <a:gd name="T11" fmla="*/ 59 h 64"/>
                <a:gd name="T12" fmla="*/ 45 w 65"/>
                <a:gd name="T13" fmla="*/ 63 h 64"/>
                <a:gd name="T14" fmla="*/ 40 w 65"/>
                <a:gd name="T15" fmla="*/ 64 h 64"/>
                <a:gd name="T16" fmla="*/ 33 w 65"/>
                <a:gd name="T17" fmla="*/ 64 h 64"/>
                <a:gd name="T18" fmla="*/ 26 w 65"/>
                <a:gd name="T19" fmla="*/ 64 h 64"/>
                <a:gd name="T20" fmla="*/ 20 w 65"/>
                <a:gd name="T21" fmla="*/ 63 h 64"/>
                <a:gd name="T22" fmla="*/ 15 w 65"/>
                <a:gd name="T23" fmla="*/ 59 h 64"/>
                <a:gd name="T24" fmla="*/ 9 w 65"/>
                <a:gd name="T25" fmla="*/ 55 h 64"/>
                <a:gd name="T26" fmla="*/ 6 w 65"/>
                <a:gd name="T27" fmla="*/ 50 h 64"/>
                <a:gd name="T28" fmla="*/ 2 w 65"/>
                <a:gd name="T29" fmla="*/ 45 h 64"/>
                <a:gd name="T30" fmla="*/ 0 w 65"/>
                <a:gd name="T31" fmla="*/ 39 h 64"/>
                <a:gd name="T32" fmla="*/ 0 w 65"/>
                <a:gd name="T33" fmla="*/ 32 h 64"/>
                <a:gd name="T34" fmla="*/ 0 w 65"/>
                <a:gd name="T35" fmla="*/ 25 h 64"/>
                <a:gd name="T36" fmla="*/ 2 w 65"/>
                <a:gd name="T37" fmla="*/ 19 h 64"/>
                <a:gd name="T38" fmla="*/ 6 w 65"/>
                <a:gd name="T39" fmla="*/ 14 h 64"/>
                <a:gd name="T40" fmla="*/ 9 w 65"/>
                <a:gd name="T41" fmla="*/ 9 h 64"/>
                <a:gd name="T42" fmla="*/ 15 w 65"/>
                <a:gd name="T43" fmla="*/ 5 h 64"/>
                <a:gd name="T44" fmla="*/ 20 w 65"/>
                <a:gd name="T45" fmla="*/ 1 h 64"/>
                <a:gd name="T46" fmla="*/ 26 w 65"/>
                <a:gd name="T47" fmla="*/ 0 h 64"/>
                <a:gd name="T48" fmla="*/ 33 w 65"/>
                <a:gd name="T49" fmla="*/ 0 h 64"/>
                <a:gd name="T50" fmla="*/ 40 w 65"/>
                <a:gd name="T51" fmla="*/ 0 h 64"/>
                <a:gd name="T52" fmla="*/ 45 w 65"/>
                <a:gd name="T53" fmla="*/ 1 h 64"/>
                <a:gd name="T54" fmla="*/ 51 w 65"/>
                <a:gd name="T55" fmla="*/ 5 h 64"/>
                <a:gd name="T56" fmla="*/ 56 w 65"/>
                <a:gd name="T57" fmla="*/ 9 h 64"/>
                <a:gd name="T58" fmla="*/ 60 w 65"/>
                <a:gd name="T59" fmla="*/ 14 h 64"/>
                <a:gd name="T60" fmla="*/ 63 w 65"/>
                <a:gd name="T61" fmla="*/ 19 h 64"/>
                <a:gd name="T62" fmla="*/ 65 w 65"/>
                <a:gd name="T63" fmla="*/ 25 h 64"/>
                <a:gd name="T64" fmla="*/ 65 w 65"/>
                <a:gd name="T6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5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19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420">
              <a:extLst>
                <a:ext uri="{FF2B5EF4-FFF2-40B4-BE49-F238E27FC236}">
                  <a16:creationId xmlns:a16="http://schemas.microsoft.com/office/drawing/2014/main" id="{560FF879-EA28-46F1-BC94-66A97131C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3150"/>
              <a:ext cx="32" cy="33"/>
            </a:xfrm>
            <a:custGeom>
              <a:avLst/>
              <a:gdLst>
                <a:gd name="T0" fmla="*/ 65 w 65"/>
                <a:gd name="T1" fmla="*/ 32 h 64"/>
                <a:gd name="T2" fmla="*/ 65 w 65"/>
                <a:gd name="T3" fmla="*/ 39 h 64"/>
                <a:gd name="T4" fmla="*/ 63 w 65"/>
                <a:gd name="T5" fmla="*/ 45 h 64"/>
                <a:gd name="T6" fmla="*/ 60 w 65"/>
                <a:gd name="T7" fmla="*/ 50 h 64"/>
                <a:gd name="T8" fmla="*/ 56 w 65"/>
                <a:gd name="T9" fmla="*/ 55 h 64"/>
                <a:gd name="T10" fmla="*/ 51 w 65"/>
                <a:gd name="T11" fmla="*/ 59 h 64"/>
                <a:gd name="T12" fmla="*/ 45 w 65"/>
                <a:gd name="T13" fmla="*/ 63 h 64"/>
                <a:gd name="T14" fmla="*/ 40 w 65"/>
                <a:gd name="T15" fmla="*/ 64 h 64"/>
                <a:gd name="T16" fmla="*/ 33 w 65"/>
                <a:gd name="T17" fmla="*/ 64 h 64"/>
                <a:gd name="T18" fmla="*/ 26 w 65"/>
                <a:gd name="T19" fmla="*/ 64 h 64"/>
                <a:gd name="T20" fmla="*/ 20 w 65"/>
                <a:gd name="T21" fmla="*/ 63 h 64"/>
                <a:gd name="T22" fmla="*/ 15 w 65"/>
                <a:gd name="T23" fmla="*/ 59 h 64"/>
                <a:gd name="T24" fmla="*/ 9 w 65"/>
                <a:gd name="T25" fmla="*/ 55 h 64"/>
                <a:gd name="T26" fmla="*/ 6 w 65"/>
                <a:gd name="T27" fmla="*/ 50 h 64"/>
                <a:gd name="T28" fmla="*/ 2 w 65"/>
                <a:gd name="T29" fmla="*/ 45 h 64"/>
                <a:gd name="T30" fmla="*/ 0 w 65"/>
                <a:gd name="T31" fmla="*/ 39 h 64"/>
                <a:gd name="T32" fmla="*/ 0 w 65"/>
                <a:gd name="T33" fmla="*/ 32 h 64"/>
                <a:gd name="T34" fmla="*/ 0 w 65"/>
                <a:gd name="T35" fmla="*/ 25 h 64"/>
                <a:gd name="T36" fmla="*/ 2 w 65"/>
                <a:gd name="T37" fmla="*/ 19 h 64"/>
                <a:gd name="T38" fmla="*/ 6 w 65"/>
                <a:gd name="T39" fmla="*/ 14 h 64"/>
                <a:gd name="T40" fmla="*/ 9 w 65"/>
                <a:gd name="T41" fmla="*/ 9 h 64"/>
                <a:gd name="T42" fmla="*/ 15 w 65"/>
                <a:gd name="T43" fmla="*/ 5 h 64"/>
                <a:gd name="T44" fmla="*/ 20 w 65"/>
                <a:gd name="T45" fmla="*/ 1 h 64"/>
                <a:gd name="T46" fmla="*/ 26 w 65"/>
                <a:gd name="T47" fmla="*/ 0 h 64"/>
                <a:gd name="T48" fmla="*/ 33 w 65"/>
                <a:gd name="T49" fmla="*/ 0 h 64"/>
                <a:gd name="T50" fmla="*/ 40 w 65"/>
                <a:gd name="T51" fmla="*/ 0 h 64"/>
                <a:gd name="T52" fmla="*/ 45 w 65"/>
                <a:gd name="T53" fmla="*/ 1 h 64"/>
                <a:gd name="T54" fmla="*/ 51 w 65"/>
                <a:gd name="T55" fmla="*/ 5 h 64"/>
                <a:gd name="T56" fmla="*/ 56 w 65"/>
                <a:gd name="T57" fmla="*/ 9 h 64"/>
                <a:gd name="T58" fmla="*/ 60 w 65"/>
                <a:gd name="T59" fmla="*/ 14 h 64"/>
                <a:gd name="T60" fmla="*/ 63 w 65"/>
                <a:gd name="T61" fmla="*/ 19 h 64"/>
                <a:gd name="T62" fmla="*/ 65 w 65"/>
                <a:gd name="T63" fmla="*/ 25 h 64"/>
                <a:gd name="T64" fmla="*/ 65 w 65"/>
                <a:gd name="T6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5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19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421">
              <a:extLst>
                <a:ext uri="{FF2B5EF4-FFF2-40B4-BE49-F238E27FC236}">
                  <a16:creationId xmlns:a16="http://schemas.microsoft.com/office/drawing/2014/main" id="{B81D6511-6D93-726A-1EB6-F2AF05339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2887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422">
              <a:extLst>
                <a:ext uri="{FF2B5EF4-FFF2-40B4-BE49-F238E27FC236}">
                  <a16:creationId xmlns:a16="http://schemas.microsoft.com/office/drawing/2014/main" id="{992A8F7E-D29A-F57C-EA20-FC44F61F3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2887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423">
              <a:extLst>
                <a:ext uri="{FF2B5EF4-FFF2-40B4-BE49-F238E27FC236}">
                  <a16:creationId xmlns:a16="http://schemas.microsoft.com/office/drawing/2014/main" id="{CC226B1E-C50C-0FF5-C5BC-C51EF1002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879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424">
              <a:extLst>
                <a:ext uri="{FF2B5EF4-FFF2-40B4-BE49-F238E27FC236}">
                  <a16:creationId xmlns:a16="http://schemas.microsoft.com/office/drawing/2014/main" id="{51296D20-E6BC-8B20-C94E-5A96A61E4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879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Line 425">
              <a:extLst>
                <a:ext uri="{FF2B5EF4-FFF2-40B4-BE49-F238E27FC236}">
                  <a16:creationId xmlns:a16="http://schemas.microsoft.com/office/drawing/2014/main" id="{54E8B4A0-6FC6-F490-19C2-70C3C7C71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3" y="2953"/>
              <a:ext cx="0" cy="68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Line 426">
              <a:extLst>
                <a:ext uri="{FF2B5EF4-FFF2-40B4-BE49-F238E27FC236}">
                  <a16:creationId xmlns:a16="http://schemas.microsoft.com/office/drawing/2014/main" id="{45396B32-B03D-95CC-D053-DBA4ED01C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7" y="2953"/>
              <a:ext cx="52" cy="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427">
              <a:extLst>
                <a:ext uri="{FF2B5EF4-FFF2-40B4-BE49-F238E27FC236}">
                  <a16:creationId xmlns:a16="http://schemas.microsoft.com/office/drawing/2014/main" id="{C1C860D2-5276-C85F-B139-14B0E9755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3045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428">
              <a:extLst>
                <a:ext uri="{FF2B5EF4-FFF2-40B4-BE49-F238E27FC236}">
                  <a16:creationId xmlns:a16="http://schemas.microsoft.com/office/drawing/2014/main" id="{F492669E-D942-FCB9-ED77-A67A6AB18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3045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429">
              <a:extLst>
                <a:ext uri="{FF2B5EF4-FFF2-40B4-BE49-F238E27FC236}">
                  <a16:creationId xmlns:a16="http://schemas.microsoft.com/office/drawing/2014/main" id="{9853F068-1CFF-0921-FBA3-0736A2FC5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3121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430">
              <a:extLst>
                <a:ext uri="{FF2B5EF4-FFF2-40B4-BE49-F238E27FC236}">
                  <a16:creationId xmlns:a16="http://schemas.microsoft.com/office/drawing/2014/main" id="{28752891-FE6A-80C2-01D8-4BB2AEF93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3121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431">
              <a:extLst>
                <a:ext uri="{FF2B5EF4-FFF2-40B4-BE49-F238E27FC236}">
                  <a16:creationId xmlns:a16="http://schemas.microsoft.com/office/drawing/2014/main" id="{53C2E8F1-22DA-A275-FEBE-77D0D5306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3153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432">
              <a:extLst>
                <a:ext uri="{FF2B5EF4-FFF2-40B4-BE49-F238E27FC236}">
                  <a16:creationId xmlns:a16="http://schemas.microsoft.com/office/drawing/2014/main" id="{9D4B879F-7D8D-9889-6B50-1B1E947D9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3153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433">
              <a:extLst>
                <a:ext uri="{FF2B5EF4-FFF2-40B4-BE49-F238E27FC236}">
                  <a16:creationId xmlns:a16="http://schemas.microsoft.com/office/drawing/2014/main" id="{FFB32D28-1212-589B-8620-3DE976B8C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2789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434">
              <a:extLst>
                <a:ext uri="{FF2B5EF4-FFF2-40B4-BE49-F238E27FC236}">
                  <a16:creationId xmlns:a16="http://schemas.microsoft.com/office/drawing/2014/main" id="{0F1135DE-50DF-4290-E078-5DAF79F5C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2789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435">
              <a:extLst>
                <a:ext uri="{FF2B5EF4-FFF2-40B4-BE49-F238E27FC236}">
                  <a16:creationId xmlns:a16="http://schemas.microsoft.com/office/drawing/2014/main" id="{F3474BBC-E089-1587-9C13-34B450E89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2916"/>
              <a:ext cx="32" cy="33"/>
            </a:xfrm>
            <a:custGeom>
              <a:avLst/>
              <a:gdLst>
                <a:gd name="T0" fmla="*/ 65 w 65"/>
                <a:gd name="T1" fmla="*/ 32 h 64"/>
                <a:gd name="T2" fmla="*/ 65 w 65"/>
                <a:gd name="T3" fmla="*/ 39 h 64"/>
                <a:gd name="T4" fmla="*/ 63 w 65"/>
                <a:gd name="T5" fmla="*/ 45 h 64"/>
                <a:gd name="T6" fmla="*/ 59 w 65"/>
                <a:gd name="T7" fmla="*/ 50 h 64"/>
                <a:gd name="T8" fmla="*/ 56 w 65"/>
                <a:gd name="T9" fmla="*/ 56 h 64"/>
                <a:gd name="T10" fmla="*/ 50 w 65"/>
                <a:gd name="T11" fmla="*/ 59 h 64"/>
                <a:gd name="T12" fmla="*/ 45 w 65"/>
                <a:gd name="T13" fmla="*/ 63 h 64"/>
                <a:gd name="T14" fmla="*/ 40 w 65"/>
                <a:gd name="T15" fmla="*/ 64 h 64"/>
                <a:gd name="T16" fmla="*/ 32 w 65"/>
                <a:gd name="T17" fmla="*/ 64 h 64"/>
                <a:gd name="T18" fmla="*/ 25 w 65"/>
                <a:gd name="T19" fmla="*/ 64 h 64"/>
                <a:gd name="T20" fmla="*/ 20 w 65"/>
                <a:gd name="T21" fmla="*/ 63 h 64"/>
                <a:gd name="T22" fmla="*/ 14 w 65"/>
                <a:gd name="T23" fmla="*/ 59 h 64"/>
                <a:gd name="T24" fmla="*/ 9 w 65"/>
                <a:gd name="T25" fmla="*/ 56 h 64"/>
                <a:gd name="T26" fmla="*/ 5 w 65"/>
                <a:gd name="T27" fmla="*/ 50 h 64"/>
                <a:gd name="T28" fmla="*/ 2 w 65"/>
                <a:gd name="T29" fmla="*/ 45 h 64"/>
                <a:gd name="T30" fmla="*/ 0 w 65"/>
                <a:gd name="T31" fmla="*/ 39 h 64"/>
                <a:gd name="T32" fmla="*/ 0 w 65"/>
                <a:gd name="T33" fmla="*/ 32 h 64"/>
                <a:gd name="T34" fmla="*/ 0 w 65"/>
                <a:gd name="T35" fmla="*/ 25 h 64"/>
                <a:gd name="T36" fmla="*/ 2 w 65"/>
                <a:gd name="T37" fmla="*/ 20 h 64"/>
                <a:gd name="T38" fmla="*/ 5 w 65"/>
                <a:gd name="T39" fmla="*/ 14 h 64"/>
                <a:gd name="T40" fmla="*/ 9 w 65"/>
                <a:gd name="T41" fmla="*/ 9 h 64"/>
                <a:gd name="T42" fmla="*/ 14 w 65"/>
                <a:gd name="T43" fmla="*/ 5 h 64"/>
                <a:gd name="T44" fmla="*/ 20 w 65"/>
                <a:gd name="T45" fmla="*/ 2 h 64"/>
                <a:gd name="T46" fmla="*/ 25 w 65"/>
                <a:gd name="T47" fmla="*/ 0 h 64"/>
                <a:gd name="T48" fmla="*/ 32 w 65"/>
                <a:gd name="T49" fmla="*/ 0 h 64"/>
                <a:gd name="T50" fmla="*/ 40 w 65"/>
                <a:gd name="T51" fmla="*/ 0 h 64"/>
                <a:gd name="T52" fmla="*/ 45 w 65"/>
                <a:gd name="T53" fmla="*/ 2 h 64"/>
                <a:gd name="T54" fmla="*/ 50 w 65"/>
                <a:gd name="T55" fmla="*/ 5 h 64"/>
                <a:gd name="T56" fmla="*/ 56 w 65"/>
                <a:gd name="T57" fmla="*/ 9 h 64"/>
                <a:gd name="T58" fmla="*/ 59 w 65"/>
                <a:gd name="T59" fmla="*/ 14 h 64"/>
                <a:gd name="T60" fmla="*/ 63 w 65"/>
                <a:gd name="T61" fmla="*/ 20 h 64"/>
                <a:gd name="T62" fmla="*/ 65 w 65"/>
                <a:gd name="T63" fmla="*/ 25 h 64"/>
                <a:gd name="T64" fmla="*/ 65 w 65"/>
                <a:gd name="T6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436">
              <a:extLst>
                <a:ext uri="{FF2B5EF4-FFF2-40B4-BE49-F238E27FC236}">
                  <a16:creationId xmlns:a16="http://schemas.microsoft.com/office/drawing/2014/main" id="{B6426447-3026-AB41-00AF-BB6EC0B1C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2916"/>
              <a:ext cx="32" cy="33"/>
            </a:xfrm>
            <a:custGeom>
              <a:avLst/>
              <a:gdLst>
                <a:gd name="T0" fmla="*/ 65 w 65"/>
                <a:gd name="T1" fmla="*/ 32 h 64"/>
                <a:gd name="T2" fmla="*/ 65 w 65"/>
                <a:gd name="T3" fmla="*/ 39 h 64"/>
                <a:gd name="T4" fmla="*/ 63 w 65"/>
                <a:gd name="T5" fmla="*/ 45 h 64"/>
                <a:gd name="T6" fmla="*/ 59 w 65"/>
                <a:gd name="T7" fmla="*/ 50 h 64"/>
                <a:gd name="T8" fmla="*/ 56 w 65"/>
                <a:gd name="T9" fmla="*/ 56 h 64"/>
                <a:gd name="T10" fmla="*/ 50 w 65"/>
                <a:gd name="T11" fmla="*/ 59 h 64"/>
                <a:gd name="T12" fmla="*/ 45 w 65"/>
                <a:gd name="T13" fmla="*/ 63 h 64"/>
                <a:gd name="T14" fmla="*/ 40 w 65"/>
                <a:gd name="T15" fmla="*/ 64 h 64"/>
                <a:gd name="T16" fmla="*/ 32 w 65"/>
                <a:gd name="T17" fmla="*/ 64 h 64"/>
                <a:gd name="T18" fmla="*/ 25 w 65"/>
                <a:gd name="T19" fmla="*/ 64 h 64"/>
                <a:gd name="T20" fmla="*/ 20 w 65"/>
                <a:gd name="T21" fmla="*/ 63 h 64"/>
                <a:gd name="T22" fmla="*/ 14 w 65"/>
                <a:gd name="T23" fmla="*/ 59 h 64"/>
                <a:gd name="T24" fmla="*/ 9 w 65"/>
                <a:gd name="T25" fmla="*/ 56 h 64"/>
                <a:gd name="T26" fmla="*/ 5 w 65"/>
                <a:gd name="T27" fmla="*/ 50 h 64"/>
                <a:gd name="T28" fmla="*/ 2 w 65"/>
                <a:gd name="T29" fmla="*/ 45 h 64"/>
                <a:gd name="T30" fmla="*/ 0 w 65"/>
                <a:gd name="T31" fmla="*/ 39 h 64"/>
                <a:gd name="T32" fmla="*/ 0 w 65"/>
                <a:gd name="T33" fmla="*/ 32 h 64"/>
                <a:gd name="T34" fmla="*/ 0 w 65"/>
                <a:gd name="T35" fmla="*/ 25 h 64"/>
                <a:gd name="T36" fmla="*/ 2 w 65"/>
                <a:gd name="T37" fmla="*/ 20 h 64"/>
                <a:gd name="T38" fmla="*/ 5 w 65"/>
                <a:gd name="T39" fmla="*/ 14 h 64"/>
                <a:gd name="T40" fmla="*/ 9 w 65"/>
                <a:gd name="T41" fmla="*/ 9 h 64"/>
                <a:gd name="T42" fmla="*/ 14 w 65"/>
                <a:gd name="T43" fmla="*/ 5 h 64"/>
                <a:gd name="T44" fmla="*/ 20 w 65"/>
                <a:gd name="T45" fmla="*/ 2 h 64"/>
                <a:gd name="T46" fmla="*/ 25 w 65"/>
                <a:gd name="T47" fmla="*/ 0 h 64"/>
                <a:gd name="T48" fmla="*/ 32 w 65"/>
                <a:gd name="T49" fmla="*/ 0 h 64"/>
                <a:gd name="T50" fmla="*/ 40 w 65"/>
                <a:gd name="T51" fmla="*/ 0 h 64"/>
                <a:gd name="T52" fmla="*/ 45 w 65"/>
                <a:gd name="T53" fmla="*/ 2 h 64"/>
                <a:gd name="T54" fmla="*/ 50 w 65"/>
                <a:gd name="T55" fmla="*/ 5 h 64"/>
                <a:gd name="T56" fmla="*/ 56 w 65"/>
                <a:gd name="T57" fmla="*/ 9 h 64"/>
                <a:gd name="T58" fmla="*/ 59 w 65"/>
                <a:gd name="T59" fmla="*/ 14 h 64"/>
                <a:gd name="T60" fmla="*/ 63 w 65"/>
                <a:gd name="T61" fmla="*/ 20 h 64"/>
                <a:gd name="T62" fmla="*/ 65 w 65"/>
                <a:gd name="T63" fmla="*/ 25 h 64"/>
                <a:gd name="T64" fmla="*/ 65 w 65"/>
                <a:gd name="T6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Line 437">
              <a:extLst>
                <a:ext uri="{FF2B5EF4-FFF2-40B4-BE49-F238E27FC236}">
                  <a16:creationId xmlns:a16="http://schemas.microsoft.com/office/drawing/2014/main" id="{3DAD261E-0388-2422-209A-031AC7783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" y="2969"/>
              <a:ext cx="0" cy="5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Line 438">
              <a:extLst>
                <a:ext uri="{FF2B5EF4-FFF2-40B4-BE49-F238E27FC236}">
                  <a16:creationId xmlns:a16="http://schemas.microsoft.com/office/drawing/2014/main" id="{39AAE1E9-FC20-974D-7865-EDA77D531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5" y="2969"/>
              <a:ext cx="53" cy="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439">
              <a:extLst>
                <a:ext uri="{FF2B5EF4-FFF2-40B4-BE49-F238E27FC236}">
                  <a16:creationId xmlns:a16="http://schemas.microsoft.com/office/drawing/2014/main" id="{881E178F-AC84-6615-2625-32D2CB486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3153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440">
              <a:extLst>
                <a:ext uri="{FF2B5EF4-FFF2-40B4-BE49-F238E27FC236}">
                  <a16:creationId xmlns:a16="http://schemas.microsoft.com/office/drawing/2014/main" id="{6112BA22-9385-60E1-034F-6D786231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3153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441">
              <a:extLst>
                <a:ext uri="{FF2B5EF4-FFF2-40B4-BE49-F238E27FC236}">
                  <a16:creationId xmlns:a16="http://schemas.microsoft.com/office/drawing/2014/main" id="{E4CD94FB-D9D7-2BCE-BD68-99177FBD4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3027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442">
              <a:extLst>
                <a:ext uri="{FF2B5EF4-FFF2-40B4-BE49-F238E27FC236}">
                  <a16:creationId xmlns:a16="http://schemas.microsoft.com/office/drawing/2014/main" id="{834DF434-75D9-D060-2FD7-2B74FBFD1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3027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443">
              <a:extLst>
                <a:ext uri="{FF2B5EF4-FFF2-40B4-BE49-F238E27FC236}">
                  <a16:creationId xmlns:a16="http://schemas.microsoft.com/office/drawing/2014/main" id="{F6C871AF-87CF-5EBB-DD72-12E4C728C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3086"/>
              <a:ext cx="33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444">
              <a:extLst>
                <a:ext uri="{FF2B5EF4-FFF2-40B4-BE49-F238E27FC236}">
                  <a16:creationId xmlns:a16="http://schemas.microsoft.com/office/drawing/2014/main" id="{1BF62B9E-9E8C-74A0-FABE-48D59B625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3086"/>
              <a:ext cx="33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445">
              <a:extLst>
                <a:ext uri="{FF2B5EF4-FFF2-40B4-BE49-F238E27FC236}">
                  <a16:creationId xmlns:a16="http://schemas.microsoft.com/office/drawing/2014/main" id="{28286C8D-A9B2-97DA-8465-0A3D95053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2874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446">
              <a:extLst>
                <a:ext uri="{FF2B5EF4-FFF2-40B4-BE49-F238E27FC236}">
                  <a16:creationId xmlns:a16="http://schemas.microsoft.com/office/drawing/2014/main" id="{D338C0E4-00A4-BB70-7B24-B2F3841AB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2874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447">
              <a:extLst>
                <a:ext uri="{FF2B5EF4-FFF2-40B4-BE49-F238E27FC236}">
                  <a16:creationId xmlns:a16="http://schemas.microsoft.com/office/drawing/2014/main" id="{5C498F2A-3C27-A772-0C26-2CE17D6AF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2893"/>
              <a:ext cx="33" cy="32"/>
            </a:xfrm>
            <a:custGeom>
              <a:avLst/>
              <a:gdLst>
                <a:gd name="T0" fmla="*/ 64 w 64"/>
                <a:gd name="T1" fmla="*/ 32 h 65"/>
                <a:gd name="T2" fmla="*/ 64 w 64"/>
                <a:gd name="T3" fmla="*/ 40 h 65"/>
                <a:gd name="T4" fmla="*/ 62 w 64"/>
                <a:gd name="T5" fmla="*/ 45 h 65"/>
                <a:gd name="T6" fmla="*/ 59 w 64"/>
                <a:gd name="T7" fmla="*/ 50 h 65"/>
                <a:gd name="T8" fmla="*/ 55 w 64"/>
                <a:gd name="T9" fmla="*/ 56 h 65"/>
                <a:gd name="T10" fmla="*/ 50 w 64"/>
                <a:gd name="T11" fmla="*/ 59 h 65"/>
                <a:gd name="T12" fmla="*/ 44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59 h 65"/>
                <a:gd name="T24" fmla="*/ 9 w 64"/>
                <a:gd name="T25" fmla="*/ 56 h 65"/>
                <a:gd name="T26" fmla="*/ 5 w 64"/>
                <a:gd name="T27" fmla="*/ 50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2 h 65"/>
                <a:gd name="T34" fmla="*/ 0 w 64"/>
                <a:gd name="T35" fmla="*/ 25 h 65"/>
                <a:gd name="T36" fmla="*/ 1 w 64"/>
                <a:gd name="T37" fmla="*/ 20 h 65"/>
                <a:gd name="T38" fmla="*/ 5 w 64"/>
                <a:gd name="T39" fmla="*/ 14 h 65"/>
                <a:gd name="T40" fmla="*/ 9 w 64"/>
                <a:gd name="T41" fmla="*/ 9 h 65"/>
                <a:gd name="T42" fmla="*/ 14 w 64"/>
                <a:gd name="T43" fmla="*/ 5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4 w 64"/>
                <a:gd name="T53" fmla="*/ 2 h 65"/>
                <a:gd name="T54" fmla="*/ 50 w 64"/>
                <a:gd name="T55" fmla="*/ 5 h 65"/>
                <a:gd name="T56" fmla="*/ 55 w 64"/>
                <a:gd name="T57" fmla="*/ 9 h 65"/>
                <a:gd name="T58" fmla="*/ 59 w 64"/>
                <a:gd name="T59" fmla="*/ 14 h 65"/>
                <a:gd name="T60" fmla="*/ 62 w 64"/>
                <a:gd name="T61" fmla="*/ 20 h 65"/>
                <a:gd name="T62" fmla="*/ 64 w 64"/>
                <a:gd name="T63" fmla="*/ 25 h 65"/>
                <a:gd name="T64" fmla="*/ 64 w 64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lnTo>
                    <a:pt x="64" y="40"/>
                  </a:lnTo>
                  <a:lnTo>
                    <a:pt x="62" y="45"/>
                  </a:lnTo>
                  <a:lnTo>
                    <a:pt x="59" y="50"/>
                  </a:lnTo>
                  <a:lnTo>
                    <a:pt x="55" y="56"/>
                  </a:lnTo>
                  <a:lnTo>
                    <a:pt x="50" y="59"/>
                  </a:lnTo>
                  <a:lnTo>
                    <a:pt x="44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2" y="20"/>
                  </a:lnTo>
                  <a:lnTo>
                    <a:pt x="64" y="25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448">
              <a:extLst>
                <a:ext uri="{FF2B5EF4-FFF2-40B4-BE49-F238E27FC236}">
                  <a16:creationId xmlns:a16="http://schemas.microsoft.com/office/drawing/2014/main" id="{10FBD0D3-0A73-1BE2-8B84-A75A28E1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2893"/>
              <a:ext cx="33" cy="32"/>
            </a:xfrm>
            <a:custGeom>
              <a:avLst/>
              <a:gdLst>
                <a:gd name="T0" fmla="*/ 64 w 64"/>
                <a:gd name="T1" fmla="*/ 32 h 65"/>
                <a:gd name="T2" fmla="*/ 64 w 64"/>
                <a:gd name="T3" fmla="*/ 40 h 65"/>
                <a:gd name="T4" fmla="*/ 62 w 64"/>
                <a:gd name="T5" fmla="*/ 45 h 65"/>
                <a:gd name="T6" fmla="*/ 59 w 64"/>
                <a:gd name="T7" fmla="*/ 50 h 65"/>
                <a:gd name="T8" fmla="*/ 55 w 64"/>
                <a:gd name="T9" fmla="*/ 56 h 65"/>
                <a:gd name="T10" fmla="*/ 50 w 64"/>
                <a:gd name="T11" fmla="*/ 59 h 65"/>
                <a:gd name="T12" fmla="*/ 44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59 h 65"/>
                <a:gd name="T24" fmla="*/ 9 w 64"/>
                <a:gd name="T25" fmla="*/ 56 h 65"/>
                <a:gd name="T26" fmla="*/ 5 w 64"/>
                <a:gd name="T27" fmla="*/ 50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2 h 65"/>
                <a:gd name="T34" fmla="*/ 0 w 64"/>
                <a:gd name="T35" fmla="*/ 25 h 65"/>
                <a:gd name="T36" fmla="*/ 1 w 64"/>
                <a:gd name="T37" fmla="*/ 20 h 65"/>
                <a:gd name="T38" fmla="*/ 5 w 64"/>
                <a:gd name="T39" fmla="*/ 14 h 65"/>
                <a:gd name="T40" fmla="*/ 9 w 64"/>
                <a:gd name="T41" fmla="*/ 9 h 65"/>
                <a:gd name="T42" fmla="*/ 14 w 64"/>
                <a:gd name="T43" fmla="*/ 5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4 w 64"/>
                <a:gd name="T53" fmla="*/ 2 h 65"/>
                <a:gd name="T54" fmla="*/ 50 w 64"/>
                <a:gd name="T55" fmla="*/ 5 h 65"/>
                <a:gd name="T56" fmla="*/ 55 w 64"/>
                <a:gd name="T57" fmla="*/ 9 h 65"/>
                <a:gd name="T58" fmla="*/ 59 w 64"/>
                <a:gd name="T59" fmla="*/ 14 h 65"/>
                <a:gd name="T60" fmla="*/ 62 w 64"/>
                <a:gd name="T61" fmla="*/ 20 h 65"/>
                <a:gd name="T62" fmla="*/ 64 w 64"/>
                <a:gd name="T63" fmla="*/ 25 h 65"/>
                <a:gd name="T64" fmla="*/ 64 w 64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lnTo>
                    <a:pt x="64" y="40"/>
                  </a:lnTo>
                  <a:lnTo>
                    <a:pt x="62" y="45"/>
                  </a:lnTo>
                  <a:lnTo>
                    <a:pt x="59" y="50"/>
                  </a:lnTo>
                  <a:lnTo>
                    <a:pt x="55" y="56"/>
                  </a:lnTo>
                  <a:lnTo>
                    <a:pt x="50" y="59"/>
                  </a:lnTo>
                  <a:lnTo>
                    <a:pt x="44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2" y="20"/>
                  </a:lnTo>
                  <a:lnTo>
                    <a:pt x="64" y="25"/>
                  </a:lnTo>
                  <a:lnTo>
                    <a:pt x="64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Rectangle 449">
              <a:extLst>
                <a:ext uri="{FF2B5EF4-FFF2-40B4-BE49-F238E27FC236}">
                  <a16:creationId xmlns:a16="http://schemas.microsoft.com/office/drawing/2014/main" id="{38ACCBF6-B0D9-B001-FDA9-588FE8C20E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08" y="3117"/>
              <a:ext cx="110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Tumor cell number (×10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6" name="Rectangle 450">
              <a:extLst>
                <a:ext uri="{FF2B5EF4-FFF2-40B4-BE49-F238E27FC236}">
                  <a16:creationId xmlns:a16="http://schemas.microsoft.com/office/drawing/2014/main" id="{30FCF9E6-FA67-6A2A-D98D-22FF0207CF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07" y="2583"/>
              <a:ext cx="3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ja-JP" altLang="ja-JP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7" name="Rectangle 451">
              <a:extLst>
                <a:ext uri="{FF2B5EF4-FFF2-40B4-BE49-F238E27FC236}">
                  <a16:creationId xmlns:a16="http://schemas.microsoft.com/office/drawing/2014/main" id="{49205170-D346-BE27-03C5-AA706F6CA9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39" y="2521"/>
              <a:ext cx="34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ja-JP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8" name="Rectangle 452">
              <a:extLst>
                <a:ext uri="{FF2B5EF4-FFF2-40B4-BE49-F238E27FC236}">
                  <a16:creationId xmlns:a16="http://schemas.microsoft.com/office/drawing/2014/main" id="{98F9E3D0-1606-FE75-0B30-B4D780B32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3953"/>
              <a:ext cx="20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ATC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9" name="Rectangle 453">
              <a:extLst>
                <a:ext uri="{FF2B5EF4-FFF2-40B4-BE49-F238E27FC236}">
                  <a16:creationId xmlns:a16="http://schemas.microsoft.com/office/drawing/2014/main" id="{939D1AAC-3031-5B86-1A30-6B07BD333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979"/>
              <a:ext cx="115" cy="5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Rectangle 455">
              <a:extLst>
                <a:ext uri="{FF2B5EF4-FFF2-40B4-BE49-F238E27FC236}">
                  <a16:creationId xmlns:a16="http://schemas.microsoft.com/office/drawing/2014/main" id="{DB7C0B13-B9F2-5C58-4E46-811957FB6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2635"/>
              <a:ext cx="5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1" name="Rectangle 456">
              <a:extLst>
                <a:ext uri="{FF2B5EF4-FFF2-40B4-BE49-F238E27FC236}">
                  <a16:creationId xmlns:a16="http://schemas.microsoft.com/office/drawing/2014/main" id="{2E02E73F-516E-DC7C-52D7-19EF3BA34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2737"/>
              <a:ext cx="5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2" name="Rectangle 457">
              <a:extLst>
                <a:ext uri="{FF2B5EF4-FFF2-40B4-BE49-F238E27FC236}">
                  <a16:creationId xmlns:a16="http://schemas.microsoft.com/office/drawing/2014/main" id="{405E9B9C-8A6F-BF30-4441-8167D71B9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2847"/>
              <a:ext cx="5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3" name="Rectangle 458">
              <a:extLst>
                <a:ext uri="{FF2B5EF4-FFF2-40B4-BE49-F238E27FC236}">
                  <a16:creationId xmlns:a16="http://schemas.microsoft.com/office/drawing/2014/main" id="{DB0F282D-3EF2-CC53-8004-8DB6E71B1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2949"/>
              <a:ext cx="5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4" name="Rectangle 459">
              <a:extLst>
                <a:ext uri="{FF2B5EF4-FFF2-40B4-BE49-F238E27FC236}">
                  <a16:creationId xmlns:a16="http://schemas.microsoft.com/office/drawing/2014/main" id="{E7BDCA34-4584-44F9-0950-8248AFCE8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3050"/>
              <a:ext cx="5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5" name="Rectangle 460">
              <a:extLst>
                <a:ext uri="{FF2B5EF4-FFF2-40B4-BE49-F238E27FC236}">
                  <a16:creationId xmlns:a16="http://schemas.microsoft.com/office/drawing/2014/main" id="{C9A7D44E-58AD-685D-8939-098A2F0B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3141"/>
              <a:ext cx="5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6" name="Rectangle 461">
              <a:extLst>
                <a:ext uri="{FF2B5EF4-FFF2-40B4-BE49-F238E27FC236}">
                  <a16:creationId xmlns:a16="http://schemas.microsoft.com/office/drawing/2014/main" id="{89B56910-63F8-3F84-F8A8-99FE03A1A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3718"/>
              <a:ext cx="5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7" name="Rectangle 462">
              <a:extLst>
                <a:ext uri="{FF2B5EF4-FFF2-40B4-BE49-F238E27FC236}">
                  <a16:creationId xmlns:a16="http://schemas.microsoft.com/office/drawing/2014/main" id="{7D0D9441-F4FC-3C9C-A498-DC5777250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" y="3953"/>
              <a:ext cx="307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IGF1R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8" name="Rectangle 463">
              <a:extLst>
                <a:ext uri="{FF2B5EF4-FFF2-40B4-BE49-F238E27FC236}">
                  <a16:creationId xmlns:a16="http://schemas.microsoft.com/office/drawing/2014/main" id="{347E9829-9768-5636-7A62-342396AD5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" y="3979"/>
              <a:ext cx="115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Rectangle 464">
              <a:extLst>
                <a:ext uri="{FF2B5EF4-FFF2-40B4-BE49-F238E27FC236}">
                  <a16:creationId xmlns:a16="http://schemas.microsoft.com/office/drawing/2014/main" id="{296390F4-2140-AD7E-E8F4-036212DFD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3237"/>
              <a:ext cx="5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190" name="図 188">
            <a:extLst>
              <a:ext uri="{FF2B5EF4-FFF2-40B4-BE49-F238E27FC236}">
                <a16:creationId xmlns:a16="http://schemas.microsoft.com/office/drawing/2014/main" id="{3DC19F68-9B07-58C6-B294-4F2967588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65" y="3038059"/>
            <a:ext cx="5670585" cy="2428524"/>
          </a:xfrm>
          <a:prstGeom prst="rect">
            <a:avLst/>
          </a:prstGeom>
        </p:spPr>
      </p:pic>
      <p:cxnSp>
        <p:nvCxnSpPr>
          <p:cNvPr id="191" name="直線矢印コネクタ 189">
            <a:extLst>
              <a:ext uri="{FF2B5EF4-FFF2-40B4-BE49-F238E27FC236}">
                <a16:creationId xmlns:a16="http://schemas.microsoft.com/office/drawing/2014/main" id="{931BE7ED-4EE8-19A5-82D7-DA6E0775E47C}"/>
              </a:ext>
            </a:extLst>
          </p:cNvPr>
          <p:cNvCxnSpPr>
            <a:cxnSpLocks/>
          </p:cNvCxnSpPr>
          <p:nvPr/>
        </p:nvCxnSpPr>
        <p:spPr>
          <a:xfrm flipV="1">
            <a:off x="470871" y="3057157"/>
            <a:ext cx="0" cy="162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矢印コネクタ 192">
            <a:extLst>
              <a:ext uri="{FF2B5EF4-FFF2-40B4-BE49-F238E27FC236}">
                <a16:creationId xmlns:a16="http://schemas.microsoft.com/office/drawing/2014/main" id="{E021612F-7502-3E5F-36D3-FC59219D3208}"/>
              </a:ext>
            </a:extLst>
          </p:cNvPr>
          <p:cNvCxnSpPr>
            <a:cxnSpLocks/>
          </p:cNvCxnSpPr>
          <p:nvPr/>
        </p:nvCxnSpPr>
        <p:spPr>
          <a:xfrm>
            <a:off x="1484153" y="5528357"/>
            <a:ext cx="4680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テキスト ボックス 195">
            <a:extLst>
              <a:ext uri="{FF2B5EF4-FFF2-40B4-BE49-F238E27FC236}">
                <a16:creationId xmlns:a16="http://schemas.microsoft.com/office/drawing/2014/main" id="{873DCADC-4EE4-D93B-A8BF-A6690703B072}"/>
              </a:ext>
            </a:extLst>
          </p:cNvPr>
          <p:cNvSpPr txBox="1"/>
          <p:nvPr/>
        </p:nvSpPr>
        <p:spPr>
          <a:xfrm>
            <a:off x="129925" y="2000647"/>
            <a:ext cx="571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/>
              <a:t>A: Typical flow cytometry</a:t>
            </a:r>
            <a:r>
              <a:rPr lang="ja-JP" altLang="en-US" sz="2800" b="1"/>
              <a:t> </a:t>
            </a:r>
            <a:r>
              <a:rPr lang="en-US" altLang="ja-JP" sz="2800" b="1"/>
              <a:t>plot</a:t>
            </a:r>
            <a:endParaRPr kumimoji="1" lang="ja-JP" altLang="en-US" sz="2800" b="1"/>
          </a:p>
        </p:txBody>
      </p:sp>
      <p:sp>
        <p:nvSpPr>
          <p:cNvPr id="194" name="テキスト ボックス 198">
            <a:extLst>
              <a:ext uri="{FF2B5EF4-FFF2-40B4-BE49-F238E27FC236}">
                <a16:creationId xmlns:a16="http://schemas.microsoft.com/office/drawing/2014/main" id="{F4E7190E-6906-C78A-77D2-EFAB946346DE}"/>
              </a:ext>
            </a:extLst>
          </p:cNvPr>
          <p:cNvSpPr txBox="1"/>
          <p:nvPr/>
        </p:nvSpPr>
        <p:spPr>
          <a:xfrm>
            <a:off x="793947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4:1</a:t>
            </a:r>
            <a:endParaRPr kumimoji="1" lang="ja-JP" altLang="en-US" b="1"/>
          </a:p>
        </p:txBody>
      </p:sp>
      <p:sp>
        <p:nvSpPr>
          <p:cNvPr id="195" name="テキスト ボックス 199">
            <a:extLst>
              <a:ext uri="{FF2B5EF4-FFF2-40B4-BE49-F238E27FC236}">
                <a16:creationId xmlns:a16="http://schemas.microsoft.com/office/drawing/2014/main" id="{5D9CB1F2-6326-895B-0A37-579CC130D5E7}"/>
              </a:ext>
            </a:extLst>
          </p:cNvPr>
          <p:cNvSpPr txBox="1"/>
          <p:nvPr/>
        </p:nvSpPr>
        <p:spPr>
          <a:xfrm>
            <a:off x="1887422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2:1</a:t>
            </a:r>
            <a:endParaRPr kumimoji="1" lang="ja-JP" altLang="en-US" b="1"/>
          </a:p>
        </p:txBody>
      </p:sp>
      <p:sp>
        <p:nvSpPr>
          <p:cNvPr id="196" name="テキスト ボックス 200">
            <a:extLst>
              <a:ext uri="{FF2B5EF4-FFF2-40B4-BE49-F238E27FC236}">
                <a16:creationId xmlns:a16="http://schemas.microsoft.com/office/drawing/2014/main" id="{4E8412B9-0B50-E9AC-6294-03193EDC3742}"/>
              </a:ext>
            </a:extLst>
          </p:cNvPr>
          <p:cNvSpPr txBox="1"/>
          <p:nvPr/>
        </p:nvSpPr>
        <p:spPr>
          <a:xfrm>
            <a:off x="2980897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1:1</a:t>
            </a:r>
            <a:endParaRPr kumimoji="1" lang="ja-JP" altLang="en-US" b="1"/>
          </a:p>
        </p:txBody>
      </p:sp>
      <p:sp>
        <p:nvSpPr>
          <p:cNvPr id="197" name="テキスト ボックス 201">
            <a:extLst>
              <a:ext uri="{FF2B5EF4-FFF2-40B4-BE49-F238E27FC236}">
                <a16:creationId xmlns:a16="http://schemas.microsoft.com/office/drawing/2014/main" id="{66570BF7-298D-4320-BE93-A2AB8B3A0341}"/>
              </a:ext>
            </a:extLst>
          </p:cNvPr>
          <p:cNvSpPr txBox="1"/>
          <p:nvPr/>
        </p:nvSpPr>
        <p:spPr>
          <a:xfrm>
            <a:off x="4074372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1:2</a:t>
            </a:r>
            <a:endParaRPr kumimoji="1" lang="ja-JP" altLang="en-US" b="1"/>
          </a:p>
        </p:txBody>
      </p:sp>
      <p:sp>
        <p:nvSpPr>
          <p:cNvPr id="198" name="テキスト ボックス 202">
            <a:extLst>
              <a:ext uri="{FF2B5EF4-FFF2-40B4-BE49-F238E27FC236}">
                <a16:creationId xmlns:a16="http://schemas.microsoft.com/office/drawing/2014/main" id="{98AEDCC9-B0A1-6635-F8E5-4AA9655B9F17}"/>
              </a:ext>
            </a:extLst>
          </p:cNvPr>
          <p:cNvSpPr txBox="1"/>
          <p:nvPr/>
        </p:nvSpPr>
        <p:spPr>
          <a:xfrm>
            <a:off x="5167846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1:4</a:t>
            </a:r>
            <a:endParaRPr kumimoji="1" lang="ja-JP" altLang="en-US" b="1"/>
          </a:p>
        </p:txBody>
      </p:sp>
      <p:sp>
        <p:nvSpPr>
          <p:cNvPr id="199" name="テキスト ボックス 203">
            <a:extLst>
              <a:ext uri="{FF2B5EF4-FFF2-40B4-BE49-F238E27FC236}">
                <a16:creationId xmlns:a16="http://schemas.microsoft.com/office/drawing/2014/main" id="{8B14077D-75D6-19BA-AE10-6F434388C363}"/>
              </a:ext>
            </a:extLst>
          </p:cNvPr>
          <p:cNvSpPr txBox="1"/>
          <p:nvPr/>
        </p:nvSpPr>
        <p:spPr>
          <a:xfrm>
            <a:off x="633651" y="5360104"/>
            <a:ext cx="98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B7-H3</a:t>
            </a:r>
            <a:endParaRPr kumimoji="1" lang="ja-JP" altLang="en-US" b="1"/>
          </a:p>
        </p:txBody>
      </p:sp>
      <p:sp>
        <p:nvSpPr>
          <p:cNvPr id="200" name="テキスト ボックス 204">
            <a:extLst>
              <a:ext uri="{FF2B5EF4-FFF2-40B4-BE49-F238E27FC236}">
                <a16:creationId xmlns:a16="http://schemas.microsoft.com/office/drawing/2014/main" id="{FC4D0E91-13EB-7AE2-0FFE-452BF1BAA222}"/>
              </a:ext>
            </a:extLst>
          </p:cNvPr>
          <p:cNvSpPr txBox="1"/>
          <p:nvPr/>
        </p:nvSpPr>
        <p:spPr>
          <a:xfrm rot="16200000">
            <a:off x="51873" y="4734923"/>
            <a:ext cx="8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CD3</a:t>
            </a:r>
            <a:endParaRPr kumimoji="1" lang="ja-JP" altLang="en-US" b="1"/>
          </a:p>
        </p:txBody>
      </p:sp>
      <p:sp>
        <p:nvSpPr>
          <p:cNvPr id="201" name="テキスト ボックス 207">
            <a:extLst>
              <a:ext uri="{FF2B5EF4-FFF2-40B4-BE49-F238E27FC236}">
                <a16:creationId xmlns:a16="http://schemas.microsoft.com/office/drawing/2014/main" id="{BF87A09E-E8F6-3BD6-C2E6-23D89E4DE826}"/>
              </a:ext>
            </a:extLst>
          </p:cNvPr>
          <p:cNvSpPr txBox="1"/>
          <p:nvPr/>
        </p:nvSpPr>
        <p:spPr>
          <a:xfrm>
            <a:off x="6236896" y="3550071"/>
            <a:ext cx="90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ATC</a:t>
            </a:r>
            <a:endParaRPr kumimoji="1" lang="ja-JP" altLang="en-US" b="1"/>
          </a:p>
        </p:txBody>
      </p:sp>
      <p:sp>
        <p:nvSpPr>
          <p:cNvPr id="202" name="テキスト ボックス 208">
            <a:extLst>
              <a:ext uri="{FF2B5EF4-FFF2-40B4-BE49-F238E27FC236}">
                <a16:creationId xmlns:a16="http://schemas.microsoft.com/office/drawing/2014/main" id="{7FA110CA-3649-0DB8-EDFB-7BFE63F6BFFB}"/>
              </a:ext>
            </a:extLst>
          </p:cNvPr>
          <p:cNvSpPr txBox="1"/>
          <p:nvPr/>
        </p:nvSpPr>
        <p:spPr>
          <a:xfrm>
            <a:off x="6198604" y="4562656"/>
            <a:ext cx="96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IGF1R</a:t>
            </a:r>
            <a:endParaRPr kumimoji="1" lang="ja-JP" altLang="en-US" b="1"/>
          </a:p>
        </p:txBody>
      </p:sp>
      <p:sp>
        <p:nvSpPr>
          <p:cNvPr id="203" name="テキスト ボックス 381">
            <a:extLst>
              <a:ext uri="{FF2B5EF4-FFF2-40B4-BE49-F238E27FC236}">
                <a16:creationId xmlns:a16="http://schemas.microsoft.com/office/drawing/2014/main" id="{A5B8083D-9596-E845-683E-6EDEEB9EBB66}"/>
              </a:ext>
            </a:extLst>
          </p:cNvPr>
          <p:cNvSpPr txBox="1"/>
          <p:nvPr/>
        </p:nvSpPr>
        <p:spPr>
          <a:xfrm>
            <a:off x="11104833" y="6102043"/>
            <a:ext cx="139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/>
              <a:t>（</a:t>
            </a:r>
            <a:r>
              <a:rPr lang="en-US" altLang="ja-JP" sz="2000" b="1"/>
              <a:t>N</a:t>
            </a:r>
            <a:r>
              <a:rPr lang="ja-JP" altLang="en-US" sz="2000" b="1"/>
              <a:t>＝</a:t>
            </a:r>
            <a:r>
              <a:rPr lang="en-US" altLang="ja-JP" sz="2000" b="1"/>
              <a:t>5</a:t>
            </a:r>
            <a:r>
              <a:rPr lang="ja-JP" altLang="en-US" sz="2000" b="1"/>
              <a:t>）</a:t>
            </a:r>
            <a:endParaRPr kumimoji="1" lang="ja-JP" altLang="en-US" sz="2000" b="1"/>
          </a:p>
        </p:txBody>
      </p:sp>
      <p:sp>
        <p:nvSpPr>
          <p:cNvPr id="204" name="テキスト ボックス 382">
            <a:extLst>
              <a:ext uri="{FF2B5EF4-FFF2-40B4-BE49-F238E27FC236}">
                <a16:creationId xmlns:a16="http://schemas.microsoft.com/office/drawing/2014/main" id="{B478F1B4-5E97-F664-14C4-B78A56ADB388}"/>
              </a:ext>
            </a:extLst>
          </p:cNvPr>
          <p:cNvSpPr txBox="1"/>
          <p:nvPr/>
        </p:nvSpPr>
        <p:spPr>
          <a:xfrm>
            <a:off x="11104124" y="3283731"/>
            <a:ext cx="139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/>
              <a:t>（</a:t>
            </a:r>
            <a:r>
              <a:rPr lang="en-US" altLang="ja-JP" sz="2000" b="1"/>
              <a:t>N</a:t>
            </a:r>
            <a:r>
              <a:rPr lang="ja-JP" altLang="en-US" sz="2000" b="1"/>
              <a:t>＝</a:t>
            </a:r>
            <a:r>
              <a:rPr lang="en-US" altLang="ja-JP" sz="2000" b="1"/>
              <a:t>5</a:t>
            </a:r>
            <a:r>
              <a:rPr lang="ja-JP" altLang="en-US" sz="2000" b="1"/>
              <a:t>）</a:t>
            </a:r>
            <a:endParaRPr kumimoji="1" lang="ja-JP" altLang="en-US" sz="2000" b="1"/>
          </a:p>
        </p:txBody>
      </p:sp>
      <p:grpSp>
        <p:nvGrpSpPr>
          <p:cNvPr id="205" name="Group 4">
            <a:extLst>
              <a:ext uri="{FF2B5EF4-FFF2-40B4-BE49-F238E27FC236}">
                <a16:creationId xmlns:a16="http://schemas.microsoft.com/office/drawing/2014/main" id="{FC5945A8-41B3-E171-9A56-B5B47D4F2B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65379" y="4210366"/>
            <a:ext cx="3854450" cy="2722563"/>
            <a:chOff x="4787" y="431"/>
            <a:chExt cx="2428" cy="1715"/>
          </a:xfrm>
        </p:grpSpPr>
        <p:sp>
          <p:nvSpPr>
            <p:cNvPr id="206" name="AutoShape 3">
              <a:extLst>
                <a:ext uri="{FF2B5EF4-FFF2-40B4-BE49-F238E27FC236}">
                  <a16:creationId xmlns:a16="http://schemas.microsoft.com/office/drawing/2014/main" id="{13A9DB7C-658F-5F5B-4027-78A823138B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87" y="431"/>
              <a:ext cx="2428" cy="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Rectangle 5">
              <a:extLst>
                <a:ext uri="{FF2B5EF4-FFF2-40B4-BE49-F238E27FC236}">
                  <a16:creationId xmlns:a16="http://schemas.microsoft.com/office/drawing/2014/main" id="{9C0E6483-51E6-8295-34B7-445E34A79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" y="1035"/>
              <a:ext cx="116" cy="7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Rectangle 6">
              <a:extLst>
                <a:ext uri="{FF2B5EF4-FFF2-40B4-BE49-F238E27FC236}">
                  <a16:creationId xmlns:a16="http://schemas.microsoft.com/office/drawing/2014/main" id="{E3E33803-B661-C3BC-FEEB-C1D92654E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" y="1098"/>
              <a:ext cx="116" cy="6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Rectangle 7">
              <a:extLst>
                <a:ext uri="{FF2B5EF4-FFF2-40B4-BE49-F238E27FC236}">
                  <a16:creationId xmlns:a16="http://schemas.microsoft.com/office/drawing/2014/main" id="{EA8CC069-5928-7CF7-3195-2584AF192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" y="1510"/>
              <a:ext cx="116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Rectangle 8">
              <a:extLst>
                <a:ext uri="{FF2B5EF4-FFF2-40B4-BE49-F238E27FC236}">
                  <a16:creationId xmlns:a16="http://schemas.microsoft.com/office/drawing/2014/main" id="{679CCB5E-A3AD-5684-EB28-6538994F7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3" y="1626"/>
              <a:ext cx="116" cy="1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Rectangle 9">
              <a:extLst>
                <a:ext uri="{FF2B5EF4-FFF2-40B4-BE49-F238E27FC236}">
                  <a16:creationId xmlns:a16="http://schemas.microsoft.com/office/drawing/2014/main" id="{9AE7FFA0-6F4A-6BF4-199C-B1997F772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6" y="1679"/>
              <a:ext cx="116" cy="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10">
              <a:extLst>
                <a:ext uri="{FF2B5EF4-FFF2-40B4-BE49-F238E27FC236}">
                  <a16:creationId xmlns:a16="http://schemas.microsoft.com/office/drawing/2014/main" id="{0575114E-6963-9CF2-635D-6C85E4432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" y="1406"/>
              <a:ext cx="56" cy="104"/>
            </a:xfrm>
            <a:custGeom>
              <a:avLst/>
              <a:gdLst>
                <a:gd name="T0" fmla="*/ 0 w 112"/>
                <a:gd name="T1" fmla="*/ 0 h 210"/>
                <a:gd name="T2" fmla="*/ 112 w 112"/>
                <a:gd name="T3" fmla="*/ 0 h 210"/>
                <a:gd name="T4" fmla="*/ 56 w 112"/>
                <a:gd name="T5" fmla="*/ 0 h 210"/>
                <a:gd name="T6" fmla="*/ 56 w 112"/>
                <a:gd name="T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0">
                  <a:moveTo>
                    <a:pt x="0" y="0"/>
                  </a:moveTo>
                  <a:lnTo>
                    <a:pt x="112" y="0"/>
                  </a:lnTo>
                  <a:lnTo>
                    <a:pt x="56" y="0"/>
                  </a:lnTo>
                  <a:lnTo>
                    <a:pt x="56" y="21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11">
              <a:extLst>
                <a:ext uri="{FF2B5EF4-FFF2-40B4-BE49-F238E27FC236}">
                  <a16:creationId xmlns:a16="http://schemas.microsoft.com/office/drawing/2014/main" id="{87C14581-0F85-A059-6F8A-2EEFD97D9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2" y="1582"/>
              <a:ext cx="57" cy="44"/>
            </a:xfrm>
            <a:custGeom>
              <a:avLst/>
              <a:gdLst>
                <a:gd name="T0" fmla="*/ 0 w 112"/>
                <a:gd name="T1" fmla="*/ 0 h 87"/>
                <a:gd name="T2" fmla="*/ 112 w 112"/>
                <a:gd name="T3" fmla="*/ 0 h 87"/>
                <a:gd name="T4" fmla="*/ 56 w 112"/>
                <a:gd name="T5" fmla="*/ 0 h 87"/>
                <a:gd name="T6" fmla="*/ 56 w 112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87">
                  <a:moveTo>
                    <a:pt x="0" y="0"/>
                  </a:moveTo>
                  <a:lnTo>
                    <a:pt x="112" y="0"/>
                  </a:lnTo>
                  <a:lnTo>
                    <a:pt x="56" y="0"/>
                  </a:lnTo>
                  <a:lnTo>
                    <a:pt x="56" y="8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12">
              <a:extLst>
                <a:ext uri="{FF2B5EF4-FFF2-40B4-BE49-F238E27FC236}">
                  <a16:creationId xmlns:a16="http://schemas.microsoft.com/office/drawing/2014/main" id="{3C8A097C-51CE-7D1D-064B-584ADBE3E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" y="1664"/>
              <a:ext cx="57" cy="15"/>
            </a:xfrm>
            <a:custGeom>
              <a:avLst/>
              <a:gdLst>
                <a:gd name="T0" fmla="*/ 0 w 112"/>
                <a:gd name="T1" fmla="*/ 0 h 29"/>
                <a:gd name="T2" fmla="*/ 112 w 112"/>
                <a:gd name="T3" fmla="*/ 0 h 29"/>
                <a:gd name="T4" fmla="*/ 56 w 112"/>
                <a:gd name="T5" fmla="*/ 0 h 29"/>
                <a:gd name="T6" fmla="*/ 56 w 11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9">
                  <a:moveTo>
                    <a:pt x="0" y="0"/>
                  </a:moveTo>
                  <a:lnTo>
                    <a:pt x="112" y="0"/>
                  </a:lnTo>
                  <a:lnTo>
                    <a:pt x="56" y="0"/>
                  </a:lnTo>
                  <a:lnTo>
                    <a:pt x="56" y="2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Rectangle 13">
              <a:extLst>
                <a:ext uri="{FF2B5EF4-FFF2-40B4-BE49-F238E27FC236}">
                  <a16:creationId xmlns:a16="http://schemas.microsoft.com/office/drawing/2014/main" id="{C1B03923-8E01-9379-242E-C5D931A2A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" y="1035"/>
              <a:ext cx="116" cy="7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Rectangle 14">
              <a:extLst>
                <a:ext uri="{FF2B5EF4-FFF2-40B4-BE49-F238E27FC236}">
                  <a16:creationId xmlns:a16="http://schemas.microsoft.com/office/drawing/2014/main" id="{D0CAA09C-C50E-8982-AB79-2A90A5EB2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" y="1098"/>
              <a:ext cx="116" cy="6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15">
              <a:extLst>
                <a:ext uri="{FF2B5EF4-FFF2-40B4-BE49-F238E27FC236}">
                  <a16:creationId xmlns:a16="http://schemas.microsoft.com/office/drawing/2014/main" id="{EBBD5987-0F30-D506-100D-892B7D3B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937"/>
              <a:ext cx="56" cy="98"/>
            </a:xfrm>
            <a:custGeom>
              <a:avLst/>
              <a:gdLst>
                <a:gd name="T0" fmla="*/ 0 w 112"/>
                <a:gd name="T1" fmla="*/ 0 h 195"/>
                <a:gd name="T2" fmla="*/ 112 w 112"/>
                <a:gd name="T3" fmla="*/ 0 h 195"/>
                <a:gd name="T4" fmla="*/ 56 w 112"/>
                <a:gd name="T5" fmla="*/ 0 h 195"/>
                <a:gd name="T6" fmla="*/ 56 w 112"/>
                <a:gd name="T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95">
                  <a:moveTo>
                    <a:pt x="0" y="0"/>
                  </a:moveTo>
                  <a:lnTo>
                    <a:pt x="112" y="0"/>
                  </a:lnTo>
                  <a:lnTo>
                    <a:pt x="56" y="0"/>
                  </a:lnTo>
                  <a:lnTo>
                    <a:pt x="56" y="19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16">
              <a:extLst>
                <a:ext uri="{FF2B5EF4-FFF2-40B4-BE49-F238E27FC236}">
                  <a16:creationId xmlns:a16="http://schemas.microsoft.com/office/drawing/2014/main" id="{9226436C-8D03-691E-ADA7-F525AF20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" y="1023"/>
              <a:ext cx="56" cy="75"/>
            </a:xfrm>
            <a:custGeom>
              <a:avLst/>
              <a:gdLst>
                <a:gd name="T0" fmla="*/ 0 w 112"/>
                <a:gd name="T1" fmla="*/ 0 h 149"/>
                <a:gd name="T2" fmla="*/ 112 w 112"/>
                <a:gd name="T3" fmla="*/ 0 h 149"/>
                <a:gd name="T4" fmla="*/ 56 w 112"/>
                <a:gd name="T5" fmla="*/ 0 h 149"/>
                <a:gd name="T6" fmla="*/ 56 w 112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49">
                  <a:moveTo>
                    <a:pt x="0" y="0"/>
                  </a:moveTo>
                  <a:lnTo>
                    <a:pt x="112" y="0"/>
                  </a:lnTo>
                  <a:lnTo>
                    <a:pt x="56" y="0"/>
                  </a:lnTo>
                  <a:lnTo>
                    <a:pt x="56" y="14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Rectangle 17">
              <a:extLst>
                <a:ext uri="{FF2B5EF4-FFF2-40B4-BE49-F238E27FC236}">
                  <a16:creationId xmlns:a16="http://schemas.microsoft.com/office/drawing/2014/main" id="{0E3CCA8B-598E-CF41-4A21-EE935A9AD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1387"/>
              <a:ext cx="115" cy="36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Rectangle 18">
              <a:extLst>
                <a:ext uri="{FF2B5EF4-FFF2-40B4-BE49-F238E27FC236}">
                  <a16:creationId xmlns:a16="http://schemas.microsoft.com/office/drawing/2014/main" id="{AA481A2E-0186-B9CE-94DF-1F4E096CA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3" y="1560"/>
              <a:ext cx="115" cy="19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Rectangle 19">
              <a:extLst>
                <a:ext uri="{FF2B5EF4-FFF2-40B4-BE49-F238E27FC236}">
                  <a16:creationId xmlns:a16="http://schemas.microsoft.com/office/drawing/2014/main" id="{4FF25E4E-19DB-E44D-8781-33803423D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6" y="1673"/>
              <a:ext cx="115" cy="8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Rectangle 20">
              <a:extLst>
                <a:ext uri="{FF2B5EF4-FFF2-40B4-BE49-F238E27FC236}">
                  <a16:creationId xmlns:a16="http://schemas.microsoft.com/office/drawing/2014/main" id="{8391BA66-EF41-2B19-0151-D7E44088C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9" y="1704"/>
              <a:ext cx="115" cy="4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Rectangle 21">
              <a:extLst>
                <a:ext uri="{FF2B5EF4-FFF2-40B4-BE49-F238E27FC236}">
                  <a16:creationId xmlns:a16="http://schemas.microsoft.com/office/drawing/2014/main" id="{8D695D47-C863-5B23-17BB-48730218A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" y="1726"/>
              <a:ext cx="115" cy="2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Freeform 22">
              <a:extLst>
                <a:ext uri="{FF2B5EF4-FFF2-40B4-BE49-F238E27FC236}">
                  <a16:creationId xmlns:a16="http://schemas.microsoft.com/office/drawing/2014/main" id="{BE0591C4-D447-41EA-CF73-963DDB72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1309"/>
              <a:ext cx="56" cy="78"/>
            </a:xfrm>
            <a:custGeom>
              <a:avLst/>
              <a:gdLst>
                <a:gd name="T0" fmla="*/ 0 w 113"/>
                <a:gd name="T1" fmla="*/ 0 h 157"/>
                <a:gd name="T2" fmla="*/ 113 w 113"/>
                <a:gd name="T3" fmla="*/ 0 h 157"/>
                <a:gd name="T4" fmla="*/ 57 w 113"/>
                <a:gd name="T5" fmla="*/ 0 h 157"/>
                <a:gd name="T6" fmla="*/ 57 w 113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57">
                  <a:moveTo>
                    <a:pt x="0" y="0"/>
                  </a:moveTo>
                  <a:lnTo>
                    <a:pt x="113" y="0"/>
                  </a:lnTo>
                  <a:lnTo>
                    <a:pt x="57" y="0"/>
                  </a:lnTo>
                  <a:lnTo>
                    <a:pt x="57" y="157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Freeform 23">
              <a:extLst>
                <a:ext uri="{FF2B5EF4-FFF2-40B4-BE49-F238E27FC236}">
                  <a16:creationId xmlns:a16="http://schemas.microsoft.com/office/drawing/2014/main" id="{8E0A9CFC-72B4-48FF-F8C7-1F14A9A4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" y="1518"/>
              <a:ext cx="56" cy="42"/>
            </a:xfrm>
            <a:custGeom>
              <a:avLst/>
              <a:gdLst>
                <a:gd name="T0" fmla="*/ 0 w 113"/>
                <a:gd name="T1" fmla="*/ 0 h 84"/>
                <a:gd name="T2" fmla="*/ 113 w 113"/>
                <a:gd name="T3" fmla="*/ 0 h 84"/>
                <a:gd name="T4" fmla="*/ 57 w 113"/>
                <a:gd name="T5" fmla="*/ 0 h 84"/>
                <a:gd name="T6" fmla="*/ 57 w 11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4">
                  <a:moveTo>
                    <a:pt x="0" y="0"/>
                  </a:moveTo>
                  <a:lnTo>
                    <a:pt x="113" y="0"/>
                  </a:lnTo>
                  <a:lnTo>
                    <a:pt x="57" y="0"/>
                  </a:lnTo>
                  <a:lnTo>
                    <a:pt x="57" y="8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Freeform 24">
              <a:extLst>
                <a:ext uri="{FF2B5EF4-FFF2-40B4-BE49-F238E27FC236}">
                  <a16:creationId xmlns:a16="http://schemas.microsoft.com/office/drawing/2014/main" id="{2BF17851-6D8C-A5B9-9331-185D0D580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" y="1664"/>
              <a:ext cx="56" cy="9"/>
            </a:xfrm>
            <a:custGeom>
              <a:avLst/>
              <a:gdLst>
                <a:gd name="T0" fmla="*/ 0 w 113"/>
                <a:gd name="T1" fmla="*/ 0 h 17"/>
                <a:gd name="T2" fmla="*/ 113 w 113"/>
                <a:gd name="T3" fmla="*/ 0 h 17"/>
                <a:gd name="T4" fmla="*/ 57 w 113"/>
                <a:gd name="T5" fmla="*/ 0 h 17"/>
                <a:gd name="T6" fmla="*/ 57 w 1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7">
                  <a:moveTo>
                    <a:pt x="0" y="0"/>
                  </a:moveTo>
                  <a:lnTo>
                    <a:pt x="113" y="0"/>
                  </a:lnTo>
                  <a:lnTo>
                    <a:pt x="57" y="0"/>
                  </a:lnTo>
                  <a:lnTo>
                    <a:pt x="57" y="17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25">
              <a:extLst>
                <a:ext uri="{FF2B5EF4-FFF2-40B4-BE49-F238E27FC236}">
                  <a16:creationId xmlns:a16="http://schemas.microsoft.com/office/drawing/2014/main" id="{7B190C82-53D5-DB40-8019-DE9CDBED8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" y="1700"/>
              <a:ext cx="56" cy="4"/>
            </a:xfrm>
            <a:custGeom>
              <a:avLst/>
              <a:gdLst>
                <a:gd name="T0" fmla="*/ 0 w 113"/>
                <a:gd name="T1" fmla="*/ 0 h 7"/>
                <a:gd name="T2" fmla="*/ 113 w 113"/>
                <a:gd name="T3" fmla="*/ 0 h 7"/>
                <a:gd name="T4" fmla="*/ 57 w 113"/>
                <a:gd name="T5" fmla="*/ 0 h 7"/>
                <a:gd name="T6" fmla="*/ 57 w 11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">
                  <a:moveTo>
                    <a:pt x="0" y="0"/>
                  </a:moveTo>
                  <a:lnTo>
                    <a:pt x="113" y="0"/>
                  </a:lnTo>
                  <a:lnTo>
                    <a:pt x="57" y="0"/>
                  </a:lnTo>
                  <a:lnTo>
                    <a:pt x="57" y="7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26">
              <a:extLst>
                <a:ext uri="{FF2B5EF4-FFF2-40B4-BE49-F238E27FC236}">
                  <a16:creationId xmlns:a16="http://schemas.microsoft.com/office/drawing/2014/main" id="{F4629B29-AEE8-78DA-8D30-6D5071965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" y="1724"/>
              <a:ext cx="56" cy="2"/>
            </a:xfrm>
            <a:custGeom>
              <a:avLst/>
              <a:gdLst>
                <a:gd name="T0" fmla="*/ 0 w 113"/>
                <a:gd name="T1" fmla="*/ 0 h 6"/>
                <a:gd name="T2" fmla="*/ 113 w 113"/>
                <a:gd name="T3" fmla="*/ 0 h 6"/>
                <a:gd name="T4" fmla="*/ 56 w 113"/>
                <a:gd name="T5" fmla="*/ 0 h 6"/>
                <a:gd name="T6" fmla="*/ 56 w 11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6">
                  <a:moveTo>
                    <a:pt x="0" y="0"/>
                  </a:moveTo>
                  <a:lnTo>
                    <a:pt x="113" y="0"/>
                  </a:lnTo>
                  <a:lnTo>
                    <a:pt x="56" y="0"/>
                  </a:lnTo>
                  <a:lnTo>
                    <a:pt x="56" y="6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Rectangle 27">
              <a:extLst>
                <a:ext uri="{FF2B5EF4-FFF2-40B4-BE49-F238E27FC236}">
                  <a16:creationId xmlns:a16="http://schemas.microsoft.com/office/drawing/2014/main" id="{FB4DDFB0-5B28-E44A-55B6-837581A8F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1814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0" name="Rectangle 28">
              <a:extLst>
                <a:ext uri="{FF2B5EF4-FFF2-40B4-BE49-F238E27FC236}">
                  <a16:creationId xmlns:a16="http://schemas.microsoft.com/office/drawing/2014/main" id="{D0F19084-66D7-C64F-CE9E-5736459DA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3" y="1814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1" name="Rectangle 29">
              <a:extLst>
                <a:ext uri="{FF2B5EF4-FFF2-40B4-BE49-F238E27FC236}">
                  <a16:creationId xmlns:a16="http://schemas.microsoft.com/office/drawing/2014/main" id="{041B6D0C-2E6C-2E58-FC30-02D2AAD00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" y="1814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2" name="Rectangle 30">
              <a:extLst>
                <a:ext uri="{FF2B5EF4-FFF2-40B4-BE49-F238E27FC236}">
                  <a16:creationId xmlns:a16="http://schemas.microsoft.com/office/drawing/2014/main" id="{FA0B7BAF-249F-F616-A780-95177D481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9" y="1814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1:2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3" name="Rectangle 31">
              <a:extLst>
                <a:ext uri="{FF2B5EF4-FFF2-40B4-BE49-F238E27FC236}">
                  <a16:creationId xmlns:a16="http://schemas.microsoft.com/office/drawing/2014/main" id="{02CEF265-B3EA-90F4-5032-B4BFB3028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" y="1814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1:4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4" name="Line 32">
              <a:extLst>
                <a:ext uri="{FF2B5EF4-FFF2-40B4-BE49-F238E27FC236}">
                  <a16:creationId xmlns:a16="http://schemas.microsoft.com/office/drawing/2014/main" id="{B0E948CD-6A66-0B0B-B73B-2BA56E6AB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7" y="1753"/>
              <a:ext cx="17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Line 33">
              <a:extLst>
                <a:ext uri="{FF2B5EF4-FFF2-40B4-BE49-F238E27FC236}">
                  <a16:creationId xmlns:a16="http://schemas.microsoft.com/office/drawing/2014/main" id="{5576E081-A343-EE7B-EE8B-435D2F3CB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4" y="1753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Line 34">
              <a:extLst>
                <a:ext uri="{FF2B5EF4-FFF2-40B4-BE49-F238E27FC236}">
                  <a16:creationId xmlns:a16="http://schemas.microsoft.com/office/drawing/2014/main" id="{23D2E195-67A4-B1B1-5000-EC421EEA5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37" y="1753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Line 35">
              <a:extLst>
                <a:ext uri="{FF2B5EF4-FFF2-40B4-BE49-F238E27FC236}">
                  <a16:creationId xmlns:a16="http://schemas.microsoft.com/office/drawing/2014/main" id="{052D038D-58A2-8600-B57E-8342DB3D5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0" y="1753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Line 36">
              <a:extLst>
                <a:ext uri="{FF2B5EF4-FFF2-40B4-BE49-F238E27FC236}">
                  <a16:creationId xmlns:a16="http://schemas.microsoft.com/office/drawing/2014/main" id="{52442E2C-143C-A1E8-E5FE-1AD2E6FC4C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23" y="1753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Line 37">
              <a:extLst>
                <a:ext uri="{FF2B5EF4-FFF2-40B4-BE49-F238E27FC236}">
                  <a16:creationId xmlns:a16="http://schemas.microsoft.com/office/drawing/2014/main" id="{D4ED0A07-79E3-FC71-DE80-261E9D4A3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6" y="1753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Line 38">
              <a:extLst>
                <a:ext uri="{FF2B5EF4-FFF2-40B4-BE49-F238E27FC236}">
                  <a16:creationId xmlns:a16="http://schemas.microsoft.com/office/drawing/2014/main" id="{EA5F5342-1BDB-A2C9-0450-083BC0F601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23" y="1219"/>
              <a:ext cx="0" cy="5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Line 39">
              <a:extLst>
                <a:ext uri="{FF2B5EF4-FFF2-40B4-BE49-F238E27FC236}">
                  <a16:creationId xmlns:a16="http://schemas.microsoft.com/office/drawing/2014/main" id="{DE9570C4-4C9A-E3D8-6359-F99C36269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4" y="1225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Line 40">
              <a:extLst>
                <a:ext uri="{FF2B5EF4-FFF2-40B4-BE49-F238E27FC236}">
                  <a16:creationId xmlns:a16="http://schemas.microsoft.com/office/drawing/2014/main" id="{C26705BD-0C62-7421-39E6-55B70A85AB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4" y="1753"/>
              <a:ext cx="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3" name="Line 41">
              <a:extLst>
                <a:ext uri="{FF2B5EF4-FFF2-40B4-BE49-F238E27FC236}">
                  <a16:creationId xmlns:a16="http://schemas.microsoft.com/office/drawing/2014/main" id="{C74017F8-9FC9-3501-AC14-95A00F6C6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23" y="603"/>
              <a:ext cx="0" cy="5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4" name="Line 42">
              <a:extLst>
                <a:ext uri="{FF2B5EF4-FFF2-40B4-BE49-F238E27FC236}">
                  <a16:creationId xmlns:a16="http://schemas.microsoft.com/office/drawing/2014/main" id="{28DE449F-2469-F692-B25E-E0EA45B20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4" y="1137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" name="Line 43">
              <a:extLst>
                <a:ext uri="{FF2B5EF4-FFF2-40B4-BE49-F238E27FC236}">
                  <a16:creationId xmlns:a16="http://schemas.microsoft.com/office/drawing/2014/main" id="{482C2BA8-56F5-D5B2-6482-646E7716B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4" y="1063"/>
              <a:ext cx="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Line 44">
              <a:extLst>
                <a:ext uri="{FF2B5EF4-FFF2-40B4-BE49-F238E27FC236}">
                  <a16:creationId xmlns:a16="http://schemas.microsoft.com/office/drawing/2014/main" id="{096C75F3-9558-AAB8-46E4-AB630E3E0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4" y="912"/>
              <a:ext cx="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Line 45">
              <a:extLst>
                <a:ext uri="{FF2B5EF4-FFF2-40B4-BE49-F238E27FC236}">
                  <a16:creationId xmlns:a16="http://schemas.microsoft.com/office/drawing/2014/main" id="{8CAF3BAD-611E-CE23-313D-EB308DC05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4" y="760"/>
              <a:ext cx="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Line 46">
              <a:extLst>
                <a:ext uri="{FF2B5EF4-FFF2-40B4-BE49-F238E27FC236}">
                  <a16:creationId xmlns:a16="http://schemas.microsoft.com/office/drawing/2014/main" id="{02F9BC82-EC67-95FD-DB39-D351E8174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4" y="609"/>
              <a:ext cx="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Freeform 47">
              <a:extLst>
                <a:ext uri="{FF2B5EF4-FFF2-40B4-BE49-F238E27FC236}">
                  <a16:creationId xmlns:a16="http://schemas.microsoft.com/office/drawing/2014/main" id="{EFB5F491-14E8-F991-E946-9C16E7FDC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1372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Freeform 48">
              <a:extLst>
                <a:ext uri="{FF2B5EF4-FFF2-40B4-BE49-F238E27FC236}">
                  <a16:creationId xmlns:a16="http://schemas.microsoft.com/office/drawing/2014/main" id="{03B6E89E-EFF4-4F96-7365-12E30E524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1372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Freeform 49">
              <a:extLst>
                <a:ext uri="{FF2B5EF4-FFF2-40B4-BE49-F238E27FC236}">
                  <a16:creationId xmlns:a16="http://schemas.microsoft.com/office/drawing/2014/main" id="{D2BE5123-E1DF-4D34-22D7-80B9827F8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1437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Freeform 50">
              <a:extLst>
                <a:ext uri="{FF2B5EF4-FFF2-40B4-BE49-F238E27FC236}">
                  <a16:creationId xmlns:a16="http://schemas.microsoft.com/office/drawing/2014/main" id="{2F2BED5A-9D8B-5EB4-B5D2-04AE8787C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1437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51">
              <a:extLst>
                <a:ext uri="{FF2B5EF4-FFF2-40B4-BE49-F238E27FC236}">
                  <a16:creationId xmlns:a16="http://schemas.microsoft.com/office/drawing/2014/main" id="{6D45677B-1CBD-0F7B-1A47-62A938752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" y="1481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Freeform 52">
              <a:extLst>
                <a:ext uri="{FF2B5EF4-FFF2-40B4-BE49-F238E27FC236}">
                  <a16:creationId xmlns:a16="http://schemas.microsoft.com/office/drawing/2014/main" id="{7BE4C30B-67EC-27E2-16C1-068B66ABC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" y="1481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Freeform 53">
              <a:extLst>
                <a:ext uri="{FF2B5EF4-FFF2-40B4-BE49-F238E27FC236}">
                  <a16:creationId xmlns:a16="http://schemas.microsoft.com/office/drawing/2014/main" id="{40511CD8-03F6-58F9-A1CD-5FFAE81A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" y="1379"/>
              <a:ext cx="35" cy="34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54">
              <a:extLst>
                <a:ext uri="{FF2B5EF4-FFF2-40B4-BE49-F238E27FC236}">
                  <a16:creationId xmlns:a16="http://schemas.microsoft.com/office/drawing/2014/main" id="{70BB2F65-FBB8-126C-4F5C-412BA2DF6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" y="1379"/>
              <a:ext cx="35" cy="34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Freeform 55">
              <a:extLst>
                <a:ext uri="{FF2B5EF4-FFF2-40B4-BE49-F238E27FC236}">
                  <a16:creationId xmlns:a16="http://schemas.microsoft.com/office/drawing/2014/main" id="{1CD79A9A-2200-71C3-120F-8428ADE6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" y="1596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Freeform 56">
              <a:extLst>
                <a:ext uri="{FF2B5EF4-FFF2-40B4-BE49-F238E27FC236}">
                  <a16:creationId xmlns:a16="http://schemas.microsoft.com/office/drawing/2014/main" id="{AEBFA883-3625-1875-6543-1F7FE4F50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" y="1596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57">
              <a:extLst>
                <a:ext uri="{FF2B5EF4-FFF2-40B4-BE49-F238E27FC236}">
                  <a16:creationId xmlns:a16="http://schemas.microsoft.com/office/drawing/2014/main" id="{65600BE8-C4CA-CF2A-E64D-649B55610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7" y="1356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Freeform 58">
              <a:extLst>
                <a:ext uri="{FF2B5EF4-FFF2-40B4-BE49-F238E27FC236}">
                  <a16:creationId xmlns:a16="http://schemas.microsoft.com/office/drawing/2014/main" id="{DA9B0BE2-ABDB-DF8C-0D5F-B36BCE0C2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7" y="1356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Line 59">
              <a:extLst>
                <a:ext uri="{FF2B5EF4-FFF2-40B4-BE49-F238E27FC236}">
                  <a16:creationId xmlns:a16="http://schemas.microsoft.com/office/drawing/2014/main" id="{3D8EEF1D-8487-CE96-D0D2-93B1FF3B0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8" y="1406"/>
              <a:ext cx="0" cy="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Line 60">
              <a:extLst>
                <a:ext uri="{FF2B5EF4-FFF2-40B4-BE49-F238E27FC236}">
                  <a16:creationId xmlns:a16="http://schemas.microsoft.com/office/drawing/2014/main" id="{4DE3196D-6BC1-640C-FB14-3CD1B52C3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0" y="1406"/>
              <a:ext cx="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61">
              <a:extLst>
                <a:ext uri="{FF2B5EF4-FFF2-40B4-BE49-F238E27FC236}">
                  <a16:creationId xmlns:a16="http://schemas.microsoft.com/office/drawing/2014/main" id="{0C8E17D0-2229-5DEF-1F98-0456D96CD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1651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Freeform 62">
              <a:extLst>
                <a:ext uri="{FF2B5EF4-FFF2-40B4-BE49-F238E27FC236}">
                  <a16:creationId xmlns:a16="http://schemas.microsoft.com/office/drawing/2014/main" id="{BD41C24C-4580-6C93-5F4A-3CE097841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1651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Freeform 63">
              <a:extLst>
                <a:ext uri="{FF2B5EF4-FFF2-40B4-BE49-F238E27FC236}">
                  <a16:creationId xmlns:a16="http://schemas.microsoft.com/office/drawing/2014/main" id="{2577F00F-3573-E170-1066-18E529AFE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" y="1588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Freeform 64">
              <a:extLst>
                <a:ext uri="{FF2B5EF4-FFF2-40B4-BE49-F238E27FC236}">
                  <a16:creationId xmlns:a16="http://schemas.microsoft.com/office/drawing/2014/main" id="{A4FB995E-84E3-7781-EACB-9C22E1A13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" y="1588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Freeform 65">
              <a:extLst>
                <a:ext uri="{FF2B5EF4-FFF2-40B4-BE49-F238E27FC236}">
                  <a16:creationId xmlns:a16="http://schemas.microsoft.com/office/drawing/2014/main" id="{0A14DAE9-2247-9259-55B3-F1CE64FDA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" y="1596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66">
              <a:extLst>
                <a:ext uri="{FF2B5EF4-FFF2-40B4-BE49-F238E27FC236}">
                  <a16:creationId xmlns:a16="http://schemas.microsoft.com/office/drawing/2014/main" id="{58600702-B4B6-B446-D156-DCC43901F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" y="1596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Freeform 67">
              <a:extLst>
                <a:ext uri="{FF2B5EF4-FFF2-40B4-BE49-F238E27FC236}">
                  <a16:creationId xmlns:a16="http://schemas.microsoft.com/office/drawing/2014/main" id="{8B0FE466-EB73-AE12-CAED-C834A2325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1550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68">
              <a:extLst>
                <a:ext uri="{FF2B5EF4-FFF2-40B4-BE49-F238E27FC236}">
                  <a16:creationId xmlns:a16="http://schemas.microsoft.com/office/drawing/2014/main" id="{DF22A619-C3A4-2BE8-FD64-5125A9A3A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1550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Line 69">
              <a:extLst>
                <a:ext uri="{FF2B5EF4-FFF2-40B4-BE49-F238E27FC236}">
                  <a16:creationId xmlns:a16="http://schemas.microsoft.com/office/drawing/2014/main" id="{7CA91055-1AE6-6F74-A029-9DF5594BB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1" y="1582"/>
              <a:ext cx="0" cy="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Line 70">
              <a:extLst>
                <a:ext uri="{FF2B5EF4-FFF2-40B4-BE49-F238E27FC236}">
                  <a16:creationId xmlns:a16="http://schemas.microsoft.com/office/drawing/2014/main" id="{CBADEB36-345B-43C4-3CB9-98F2DF182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2" y="1582"/>
              <a:ext cx="5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Freeform 71">
              <a:extLst>
                <a:ext uri="{FF2B5EF4-FFF2-40B4-BE49-F238E27FC236}">
                  <a16:creationId xmlns:a16="http://schemas.microsoft.com/office/drawing/2014/main" id="{7E03C63D-BB81-46B1-ED00-63BBC0646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" y="1629"/>
              <a:ext cx="35" cy="34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72">
              <a:extLst>
                <a:ext uri="{FF2B5EF4-FFF2-40B4-BE49-F238E27FC236}">
                  <a16:creationId xmlns:a16="http://schemas.microsoft.com/office/drawing/2014/main" id="{E8292504-8A31-E88E-CB62-748CC7C0D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" y="1629"/>
              <a:ext cx="35" cy="34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Freeform 73">
              <a:extLst>
                <a:ext uri="{FF2B5EF4-FFF2-40B4-BE49-F238E27FC236}">
                  <a16:creationId xmlns:a16="http://schemas.microsoft.com/office/drawing/2014/main" id="{B1184C53-94D1-3DB9-1103-39153C250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" y="1442"/>
              <a:ext cx="35" cy="34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Freeform 74">
              <a:extLst>
                <a:ext uri="{FF2B5EF4-FFF2-40B4-BE49-F238E27FC236}">
                  <a16:creationId xmlns:a16="http://schemas.microsoft.com/office/drawing/2014/main" id="{42858A19-1948-0073-9377-D0521E29D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" y="1442"/>
              <a:ext cx="35" cy="34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Freeform 75">
              <a:extLst>
                <a:ext uri="{FF2B5EF4-FFF2-40B4-BE49-F238E27FC236}">
                  <a16:creationId xmlns:a16="http://schemas.microsoft.com/office/drawing/2014/main" id="{26E7FB81-2F7E-130E-AC75-9BD2D33ED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" y="1621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Freeform 76">
              <a:extLst>
                <a:ext uri="{FF2B5EF4-FFF2-40B4-BE49-F238E27FC236}">
                  <a16:creationId xmlns:a16="http://schemas.microsoft.com/office/drawing/2014/main" id="{20078823-F95A-A4C1-021E-24DE49DA1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" y="1621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Freeform 77">
              <a:extLst>
                <a:ext uri="{FF2B5EF4-FFF2-40B4-BE49-F238E27FC236}">
                  <a16:creationId xmlns:a16="http://schemas.microsoft.com/office/drawing/2014/main" id="{0BEBFA6C-1484-7FA4-EBE6-74CA7DF1C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" y="1694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Freeform 78">
              <a:extLst>
                <a:ext uri="{FF2B5EF4-FFF2-40B4-BE49-F238E27FC236}">
                  <a16:creationId xmlns:a16="http://schemas.microsoft.com/office/drawing/2014/main" id="{607AD0D9-79E0-DBD3-01F4-B531FEEC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" y="1694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Freeform 79">
              <a:extLst>
                <a:ext uri="{FF2B5EF4-FFF2-40B4-BE49-F238E27FC236}">
                  <a16:creationId xmlns:a16="http://schemas.microsoft.com/office/drawing/2014/main" id="{A7F34A3E-EF7C-2713-0578-6B482F21F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" y="1658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Freeform 80">
              <a:extLst>
                <a:ext uri="{FF2B5EF4-FFF2-40B4-BE49-F238E27FC236}">
                  <a16:creationId xmlns:a16="http://schemas.microsoft.com/office/drawing/2014/main" id="{331B0ECF-663E-A1F8-393F-1551481A1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" y="1658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Line 81">
              <a:extLst>
                <a:ext uri="{FF2B5EF4-FFF2-40B4-BE49-F238E27FC236}">
                  <a16:creationId xmlns:a16="http://schemas.microsoft.com/office/drawing/2014/main" id="{E938032E-01FE-B7E3-F205-74DF11BBB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4" y="1664"/>
              <a:ext cx="0" cy="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Line 82">
              <a:extLst>
                <a:ext uri="{FF2B5EF4-FFF2-40B4-BE49-F238E27FC236}">
                  <a16:creationId xmlns:a16="http://schemas.microsoft.com/office/drawing/2014/main" id="{A25419EE-01C6-1311-67A9-2587F2665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5" y="1664"/>
              <a:ext cx="5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Freeform 83">
              <a:extLst>
                <a:ext uri="{FF2B5EF4-FFF2-40B4-BE49-F238E27FC236}">
                  <a16:creationId xmlns:a16="http://schemas.microsoft.com/office/drawing/2014/main" id="{DDFA4115-FEF2-F1F7-6292-5C42F3354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681"/>
              <a:ext cx="35" cy="35"/>
            </a:xfrm>
            <a:custGeom>
              <a:avLst/>
              <a:gdLst>
                <a:gd name="T0" fmla="*/ 35 w 69"/>
                <a:gd name="T1" fmla="*/ 0 h 70"/>
                <a:gd name="T2" fmla="*/ 69 w 69"/>
                <a:gd name="T3" fmla="*/ 70 h 70"/>
                <a:gd name="T4" fmla="*/ 0 w 69"/>
                <a:gd name="T5" fmla="*/ 70 h 70"/>
                <a:gd name="T6" fmla="*/ 35 w 69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70">
                  <a:moveTo>
                    <a:pt x="35" y="0"/>
                  </a:moveTo>
                  <a:lnTo>
                    <a:pt x="69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Freeform 84">
              <a:extLst>
                <a:ext uri="{FF2B5EF4-FFF2-40B4-BE49-F238E27FC236}">
                  <a16:creationId xmlns:a16="http://schemas.microsoft.com/office/drawing/2014/main" id="{BC66D37C-64C8-7117-679D-018FEAED2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681"/>
              <a:ext cx="35" cy="35"/>
            </a:xfrm>
            <a:custGeom>
              <a:avLst/>
              <a:gdLst>
                <a:gd name="T0" fmla="*/ 35 w 69"/>
                <a:gd name="T1" fmla="*/ 0 h 70"/>
                <a:gd name="T2" fmla="*/ 69 w 69"/>
                <a:gd name="T3" fmla="*/ 70 h 70"/>
                <a:gd name="T4" fmla="*/ 0 w 69"/>
                <a:gd name="T5" fmla="*/ 70 h 70"/>
                <a:gd name="T6" fmla="*/ 35 w 69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70">
                  <a:moveTo>
                    <a:pt x="35" y="0"/>
                  </a:moveTo>
                  <a:lnTo>
                    <a:pt x="69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Freeform 85">
              <a:extLst>
                <a:ext uri="{FF2B5EF4-FFF2-40B4-BE49-F238E27FC236}">
                  <a16:creationId xmlns:a16="http://schemas.microsoft.com/office/drawing/2014/main" id="{DEF4808A-5673-EE5A-594B-C55D845FC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6" y="1610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Freeform 86">
              <a:extLst>
                <a:ext uri="{FF2B5EF4-FFF2-40B4-BE49-F238E27FC236}">
                  <a16:creationId xmlns:a16="http://schemas.microsoft.com/office/drawing/2014/main" id="{97EBC1CE-A31F-D86F-67E1-8B5704F50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6" y="1610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Freeform 87">
              <a:extLst>
                <a:ext uri="{FF2B5EF4-FFF2-40B4-BE49-F238E27FC236}">
                  <a16:creationId xmlns:a16="http://schemas.microsoft.com/office/drawing/2014/main" id="{C7A9B931-EA0F-86A5-DE45-B70A88A89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6" y="1669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Freeform 88">
              <a:extLst>
                <a:ext uri="{FF2B5EF4-FFF2-40B4-BE49-F238E27FC236}">
                  <a16:creationId xmlns:a16="http://schemas.microsoft.com/office/drawing/2014/main" id="{240657A5-BD69-F695-0B4C-AB0ADBFF4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6" y="1669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Freeform 89">
              <a:extLst>
                <a:ext uri="{FF2B5EF4-FFF2-40B4-BE49-F238E27FC236}">
                  <a16:creationId xmlns:a16="http://schemas.microsoft.com/office/drawing/2014/main" id="{7B68CF65-A953-582A-F194-5AF3FAB1B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6" y="1692"/>
              <a:ext cx="35" cy="34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Freeform 90">
              <a:extLst>
                <a:ext uri="{FF2B5EF4-FFF2-40B4-BE49-F238E27FC236}">
                  <a16:creationId xmlns:a16="http://schemas.microsoft.com/office/drawing/2014/main" id="{0E62B807-0D6A-4CD8-FA43-90576BD34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6" y="1692"/>
              <a:ext cx="35" cy="34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Freeform 91">
              <a:extLst>
                <a:ext uri="{FF2B5EF4-FFF2-40B4-BE49-F238E27FC236}">
                  <a16:creationId xmlns:a16="http://schemas.microsoft.com/office/drawing/2014/main" id="{F38A99AA-46F7-6D27-9E11-D627A102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6" y="1654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Freeform 92">
              <a:extLst>
                <a:ext uri="{FF2B5EF4-FFF2-40B4-BE49-F238E27FC236}">
                  <a16:creationId xmlns:a16="http://schemas.microsoft.com/office/drawing/2014/main" id="{332AD233-EA37-CAB2-E4F6-0FA4E2539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6" y="1654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Line 93">
              <a:extLst>
                <a:ext uri="{FF2B5EF4-FFF2-40B4-BE49-F238E27FC236}">
                  <a16:creationId xmlns:a16="http://schemas.microsoft.com/office/drawing/2014/main" id="{32916F73-B2D0-9582-C899-B3D6C62E0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2" y="937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Line 94">
              <a:extLst>
                <a:ext uri="{FF2B5EF4-FFF2-40B4-BE49-F238E27FC236}">
                  <a16:creationId xmlns:a16="http://schemas.microsoft.com/office/drawing/2014/main" id="{FABA3A31-27E3-63F4-8071-8A39031D4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937"/>
              <a:ext cx="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Freeform 95">
              <a:extLst>
                <a:ext uri="{FF2B5EF4-FFF2-40B4-BE49-F238E27FC236}">
                  <a16:creationId xmlns:a16="http://schemas.microsoft.com/office/drawing/2014/main" id="{5AAB51DA-BC5A-7BA9-02E5-DAC48EF3C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633"/>
              <a:ext cx="35" cy="34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8" name="Freeform 96">
              <a:extLst>
                <a:ext uri="{FF2B5EF4-FFF2-40B4-BE49-F238E27FC236}">
                  <a16:creationId xmlns:a16="http://schemas.microsoft.com/office/drawing/2014/main" id="{D59DF531-78C0-784A-0644-949F8AADA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633"/>
              <a:ext cx="35" cy="34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Freeform 97">
              <a:extLst>
                <a:ext uri="{FF2B5EF4-FFF2-40B4-BE49-F238E27FC236}">
                  <a16:creationId xmlns:a16="http://schemas.microsoft.com/office/drawing/2014/main" id="{C2413DF8-B7E5-257D-9F45-6299A2C54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1051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0" name="Freeform 98">
              <a:extLst>
                <a:ext uri="{FF2B5EF4-FFF2-40B4-BE49-F238E27FC236}">
                  <a16:creationId xmlns:a16="http://schemas.microsoft.com/office/drawing/2014/main" id="{2DD4E5FF-DE2A-33BE-068D-BD9F69DF3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1051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Freeform 99">
              <a:extLst>
                <a:ext uri="{FF2B5EF4-FFF2-40B4-BE49-F238E27FC236}">
                  <a16:creationId xmlns:a16="http://schemas.microsoft.com/office/drawing/2014/main" id="{36E60116-7886-F3D8-9C4F-F3C2D026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1103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Freeform 100">
              <a:extLst>
                <a:ext uri="{FF2B5EF4-FFF2-40B4-BE49-F238E27FC236}">
                  <a16:creationId xmlns:a16="http://schemas.microsoft.com/office/drawing/2014/main" id="{97BD8C1E-153E-999E-3C0C-6C61A8CF0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1103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Line 101">
              <a:extLst>
                <a:ext uri="{FF2B5EF4-FFF2-40B4-BE49-F238E27FC236}">
                  <a16:creationId xmlns:a16="http://schemas.microsoft.com/office/drawing/2014/main" id="{9D807734-B17F-2B79-AB4F-E96020E06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5" y="1023"/>
              <a:ext cx="0" cy="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Line 102">
              <a:extLst>
                <a:ext uri="{FF2B5EF4-FFF2-40B4-BE49-F238E27FC236}">
                  <a16:creationId xmlns:a16="http://schemas.microsoft.com/office/drawing/2014/main" id="{400D74D9-AD62-114B-FBAB-0D2CD1CEA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7" y="1023"/>
              <a:ext cx="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Freeform 103">
              <a:extLst>
                <a:ext uri="{FF2B5EF4-FFF2-40B4-BE49-F238E27FC236}">
                  <a16:creationId xmlns:a16="http://schemas.microsoft.com/office/drawing/2014/main" id="{70E15D8E-BE98-B23B-0CE3-F9C00F5EB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" y="781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Freeform 104">
              <a:extLst>
                <a:ext uri="{FF2B5EF4-FFF2-40B4-BE49-F238E27FC236}">
                  <a16:creationId xmlns:a16="http://schemas.microsoft.com/office/drawing/2014/main" id="{16D57762-44B8-3E94-A74E-9F05990D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" y="781"/>
              <a:ext cx="35" cy="35"/>
            </a:xfrm>
            <a:custGeom>
              <a:avLst/>
              <a:gdLst>
                <a:gd name="T0" fmla="*/ 35 w 70"/>
                <a:gd name="T1" fmla="*/ 0 h 69"/>
                <a:gd name="T2" fmla="*/ 70 w 70"/>
                <a:gd name="T3" fmla="*/ 69 h 69"/>
                <a:gd name="T4" fmla="*/ 0 w 70"/>
                <a:gd name="T5" fmla="*/ 69 h 69"/>
                <a:gd name="T6" fmla="*/ 35 w 7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70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Freeform 105">
              <a:extLst>
                <a:ext uri="{FF2B5EF4-FFF2-40B4-BE49-F238E27FC236}">
                  <a16:creationId xmlns:a16="http://schemas.microsoft.com/office/drawing/2014/main" id="{F64877CF-C6FC-8B0A-708A-0D5BD381B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1102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Freeform 106">
              <a:extLst>
                <a:ext uri="{FF2B5EF4-FFF2-40B4-BE49-F238E27FC236}">
                  <a16:creationId xmlns:a16="http://schemas.microsoft.com/office/drawing/2014/main" id="{F925B9DB-ED48-6C0D-01E9-FAA01181B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1102"/>
              <a:ext cx="35" cy="35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5 w 7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Line 107">
              <a:extLst>
                <a:ext uri="{FF2B5EF4-FFF2-40B4-BE49-F238E27FC236}">
                  <a16:creationId xmlns:a16="http://schemas.microsoft.com/office/drawing/2014/main" id="{635B4C92-67DD-2AB5-1A13-BDB91426A4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7" y="1309"/>
              <a:ext cx="0" cy="7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Line 108">
              <a:extLst>
                <a:ext uri="{FF2B5EF4-FFF2-40B4-BE49-F238E27FC236}">
                  <a16:creationId xmlns:a16="http://schemas.microsoft.com/office/drawing/2014/main" id="{6BE363EF-A594-A542-BCD0-8AF38896D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9" y="1309"/>
              <a:ext cx="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Freeform 109">
              <a:extLst>
                <a:ext uri="{FF2B5EF4-FFF2-40B4-BE49-F238E27FC236}">
                  <a16:creationId xmlns:a16="http://schemas.microsoft.com/office/drawing/2014/main" id="{89391499-5150-891F-26A2-EFF0523CB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1432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2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2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9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2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9 w 70"/>
                <a:gd name="T41" fmla="*/ 9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2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9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Freeform 110">
              <a:extLst>
                <a:ext uri="{FF2B5EF4-FFF2-40B4-BE49-F238E27FC236}">
                  <a16:creationId xmlns:a16="http://schemas.microsoft.com/office/drawing/2014/main" id="{145FCF28-78D9-A9B5-3DEF-A378A3BC6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1432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2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2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9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2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9 w 70"/>
                <a:gd name="T41" fmla="*/ 9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2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9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Freeform 111">
              <a:extLst>
                <a:ext uri="{FF2B5EF4-FFF2-40B4-BE49-F238E27FC236}">
                  <a16:creationId xmlns:a16="http://schemas.microsoft.com/office/drawing/2014/main" id="{63B8D0B5-9C4C-CA8A-D956-ED255FF52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1493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2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9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9 w 70"/>
                <a:gd name="T41" fmla="*/ 10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2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Freeform 112">
              <a:extLst>
                <a:ext uri="{FF2B5EF4-FFF2-40B4-BE49-F238E27FC236}">
                  <a16:creationId xmlns:a16="http://schemas.microsoft.com/office/drawing/2014/main" id="{33911E02-EDE5-CA8F-F248-CED258CD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1493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2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9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9 w 70"/>
                <a:gd name="T41" fmla="*/ 10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2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Freeform 113">
              <a:extLst>
                <a:ext uri="{FF2B5EF4-FFF2-40B4-BE49-F238E27FC236}">
                  <a16:creationId xmlns:a16="http://schemas.microsoft.com/office/drawing/2014/main" id="{261A4B08-F32A-297A-573F-87458B09A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1227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2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9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9 w 70"/>
                <a:gd name="T41" fmla="*/ 10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2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Freeform 114">
              <a:extLst>
                <a:ext uri="{FF2B5EF4-FFF2-40B4-BE49-F238E27FC236}">
                  <a16:creationId xmlns:a16="http://schemas.microsoft.com/office/drawing/2014/main" id="{C6BDD3D7-E727-A45D-F2D4-7FFBB44D0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1227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2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9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9 w 70"/>
                <a:gd name="T41" fmla="*/ 10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2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Freeform 115">
              <a:extLst>
                <a:ext uri="{FF2B5EF4-FFF2-40B4-BE49-F238E27FC236}">
                  <a16:creationId xmlns:a16="http://schemas.microsoft.com/office/drawing/2014/main" id="{5D94AD3D-2531-F206-8781-C4D989F4A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1555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2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9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9 w 70"/>
                <a:gd name="T41" fmla="*/ 10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2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Freeform 116">
              <a:extLst>
                <a:ext uri="{FF2B5EF4-FFF2-40B4-BE49-F238E27FC236}">
                  <a16:creationId xmlns:a16="http://schemas.microsoft.com/office/drawing/2014/main" id="{5410F24A-C1D4-6FEC-939B-D77B6C564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1555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2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9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9 w 70"/>
                <a:gd name="T41" fmla="*/ 10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2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Line 117">
              <a:extLst>
                <a:ext uri="{FF2B5EF4-FFF2-40B4-BE49-F238E27FC236}">
                  <a16:creationId xmlns:a16="http://schemas.microsoft.com/office/drawing/2014/main" id="{8AEB1357-CDBA-CD5D-D136-287D85801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518"/>
              <a:ext cx="0" cy="4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Line 118">
              <a:extLst>
                <a:ext uri="{FF2B5EF4-FFF2-40B4-BE49-F238E27FC236}">
                  <a16:creationId xmlns:a16="http://schemas.microsoft.com/office/drawing/2014/main" id="{F6FC445C-F686-0183-3348-E5C4222FD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" y="1518"/>
              <a:ext cx="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Freeform 119">
              <a:extLst>
                <a:ext uri="{FF2B5EF4-FFF2-40B4-BE49-F238E27FC236}">
                  <a16:creationId xmlns:a16="http://schemas.microsoft.com/office/drawing/2014/main" id="{C23E6F5C-4D97-E0F3-C2F4-212E20C9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" y="1586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5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2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10 w 70"/>
                <a:gd name="T41" fmla="*/ 10 h 70"/>
                <a:gd name="T42" fmla="*/ 16 w 70"/>
                <a:gd name="T43" fmla="*/ 6 h 70"/>
                <a:gd name="T44" fmla="*/ 22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5 w 70"/>
                <a:gd name="T55" fmla="*/ 6 h 70"/>
                <a:gd name="T56" fmla="*/ 60 w 70"/>
                <a:gd name="T57" fmla="*/ 10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5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Freeform 120">
              <a:extLst>
                <a:ext uri="{FF2B5EF4-FFF2-40B4-BE49-F238E27FC236}">
                  <a16:creationId xmlns:a16="http://schemas.microsoft.com/office/drawing/2014/main" id="{A25CADCC-1808-6912-773F-6B3AF40F5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" y="1586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5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2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10 w 70"/>
                <a:gd name="T41" fmla="*/ 10 h 70"/>
                <a:gd name="T42" fmla="*/ 16 w 70"/>
                <a:gd name="T43" fmla="*/ 6 h 70"/>
                <a:gd name="T44" fmla="*/ 22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5 w 70"/>
                <a:gd name="T55" fmla="*/ 6 h 70"/>
                <a:gd name="T56" fmla="*/ 60 w 70"/>
                <a:gd name="T57" fmla="*/ 10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5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Freeform 121">
              <a:extLst>
                <a:ext uri="{FF2B5EF4-FFF2-40B4-BE49-F238E27FC236}">
                  <a16:creationId xmlns:a16="http://schemas.microsoft.com/office/drawing/2014/main" id="{CD0FD410-3548-E672-9633-30937CADF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" y="1625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5 h 70"/>
                <a:gd name="T8" fmla="*/ 60 w 70"/>
                <a:gd name="T9" fmla="*/ 61 h 70"/>
                <a:gd name="T10" fmla="*/ 55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2 w 70"/>
                <a:gd name="T21" fmla="*/ 68 h 70"/>
                <a:gd name="T22" fmla="*/ 16 w 70"/>
                <a:gd name="T23" fmla="*/ 64 h 70"/>
                <a:gd name="T24" fmla="*/ 10 w 70"/>
                <a:gd name="T25" fmla="*/ 61 h 70"/>
                <a:gd name="T26" fmla="*/ 6 w 70"/>
                <a:gd name="T27" fmla="*/ 55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8 h 70"/>
                <a:gd name="T36" fmla="*/ 2 w 70"/>
                <a:gd name="T37" fmla="*/ 22 h 70"/>
                <a:gd name="T38" fmla="*/ 6 w 70"/>
                <a:gd name="T39" fmla="*/ 16 h 70"/>
                <a:gd name="T40" fmla="*/ 10 w 70"/>
                <a:gd name="T41" fmla="*/ 10 h 70"/>
                <a:gd name="T42" fmla="*/ 16 w 70"/>
                <a:gd name="T43" fmla="*/ 6 h 70"/>
                <a:gd name="T44" fmla="*/ 22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5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2 h 70"/>
                <a:gd name="T62" fmla="*/ 70 w 70"/>
                <a:gd name="T63" fmla="*/ 28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5"/>
                  </a:lnTo>
                  <a:lnTo>
                    <a:pt x="60" y="61"/>
                  </a:lnTo>
                  <a:lnTo>
                    <a:pt x="55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10" y="61"/>
                  </a:lnTo>
                  <a:lnTo>
                    <a:pt x="6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Freeform 122">
              <a:extLst>
                <a:ext uri="{FF2B5EF4-FFF2-40B4-BE49-F238E27FC236}">
                  <a16:creationId xmlns:a16="http://schemas.microsoft.com/office/drawing/2014/main" id="{D414F247-3E1A-BDD0-BA0E-FCB905769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" y="1625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5 h 70"/>
                <a:gd name="T8" fmla="*/ 60 w 70"/>
                <a:gd name="T9" fmla="*/ 61 h 70"/>
                <a:gd name="T10" fmla="*/ 55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2 w 70"/>
                <a:gd name="T21" fmla="*/ 68 h 70"/>
                <a:gd name="T22" fmla="*/ 16 w 70"/>
                <a:gd name="T23" fmla="*/ 64 h 70"/>
                <a:gd name="T24" fmla="*/ 10 w 70"/>
                <a:gd name="T25" fmla="*/ 61 h 70"/>
                <a:gd name="T26" fmla="*/ 6 w 70"/>
                <a:gd name="T27" fmla="*/ 55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8 h 70"/>
                <a:gd name="T36" fmla="*/ 2 w 70"/>
                <a:gd name="T37" fmla="*/ 22 h 70"/>
                <a:gd name="T38" fmla="*/ 6 w 70"/>
                <a:gd name="T39" fmla="*/ 16 h 70"/>
                <a:gd name="T40" fmla="*/ 10 w 70"/>
                <a:gd name="T41" fmla="*/ 10 h 70"/>
                <a:gd name="T42" fmla="*/ 16 w 70"/>
                <a:gd name="T43" fmla="*/ 6 h 70"/>
                <a:gd name="T44" fmla="*/ 22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5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2 h 70"/>
                <a:gd name="T62" fmla="*/ 70 w 70"/>
                <a:gd name="T63" fmla="*/ 28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5"/>
                  </a:lnTo>
                  <a:lnTo>
                    <a:pt x="60" y="61"/>
                  </a:lnTo>
                  <a:lnTo>
                    <a:pt x="55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10" y="61"/>
                  </a:lnTo>
                  <a:lnTo>
                    <a:pt x="6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Freeform 123">
              <a:extLst>
                <a:ext uri="{FF2B5EF4-FFF2-40B4-BE49-F238E27FC236}">
                  <a16:creationId xmlns:a16="http://schemas.microsoft.com/office/drawing/2014/main" id="{9A7637CC-99F8-CADC-9924-E951C689E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" y="1465"/>
              <a:ext cx="35" cy="35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2 h 69"/>
                <a:gd name="T4" fmla="*/ 68 w 69"/>
                <a:gd name="T5" fmla="*/ 48 h 69"/>
                <a:gd name="T6" fmla="*/ 64 w 69"/>
                <a:gd name="T7" fmla="*/ 54 h 69"/>
                <a:gd name="T8" fmla="*/ 60 w 69"/>
                <a:gd name="T9" fmla="*/ 60 h 69"/>
                <a:gd name="T10" fmla="*/ 54 w 69"/>
                <a:gd name="T11" fmla="*/ 64 h 69"/>
                <a:gd name="T12" fmla="*/ 48 w 69"/>
                <a:gd name="T13" fmla="*/ 68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8 h 69"/>
                <a:gd name="T22" fmla="*/ 15 w 69"/>
                <a:gd name="T23" fmla="*/ 64 h 69"/>
                <a:gd name="T24" fmla="*/ 9 w 69"/>
                <a:gd name="T25" fmla="*/ 60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9 w 69"/>
                <a:gd name="T41" fmla="*/ 9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9 h 69"/>
                <a:gd name="T58" fmla="*/ 64 w 69"/>
                <a:gd name="T59" fmla="*/ 15 h 69"/>
                <a:gd name="T60" fmla="*/ 68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69" y="27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6" name="Freeform 124">
              <a:extLst>
                <a:ext uri="{FF2B5EF4-FFF2-40B4-BE49-F238E27FC236}">
                  <a16:creationId xmlns:a16="http://schemas.microsoft.com/office/drawing/2014/main" id="{A98DF815-DA68-3E76-BAA4-35DB3C8E0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" y="1465"/>
              <a:ext cx="35" cy="35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2 h 69"/>
                <a:gd name="T4" fmla="*/ 68 w 69"/>
                <a:gd name="T5" fmla="*/ 48 h 69"/>
                <a:gd name="T6" fmla="*/ 64 w 69"/>
                <a:gd name="T7" fmla="*/ 54 h 69"/>
                <a:gd name="T8" fmla="*/ 60 w 69"/>
                <a:gd name="T9" fmla="*/ 60 h 69"/>
                <a:gd name="T10" fmla="*/ 54 w 69"/>
                <a:gd name="T11" fmla="*/ 64 h 69"/>
                <a:gd name="T12" fmla="*/ 48 w 69"/>
                <a:gd name="T13" fmla="*/ 68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8 h 69"/>
                <a:gd name="T22" fmla="*/ 15 w 69"/>
                <a:gd name="T23" fmla="*/ 64 h 69"/>
                <a:gd name="T24" fmla="*/ 9 w 69"/>
                <a:gd name="T25" fmla="*/ 60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9 w 69"/>
                <a:gd name="T41" fmla="*/ 9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9 h 69"/>
                <a:gd name="T58" fmla="*/ 64 w 69"/>
                <a:gd name="T59" fmla="*/ 15 h 69"/>
                <a:gd name="T60" fmla="*/ 68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69" y="27"/>
                  </a:lnTo>
                  <a:lnTo>
                    <a:pt x="69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Freeform 125">
              <a:extLst>
                <a:ext uri="{FF2B5EF4-FFF2-40B4-BE49-F238E27FC236}">
                  <a16:creationId xmlns:a16="http://schemas.microsoft.com/office/drawing/2014/main" id="{7D38D806-DCBF-EF8B-AAD5-7BA4DDA0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" y="1422"/>
              <a:ext cx="35" cy="35"/>
            </a:xfrm>
            <a:custGeom>
              <a:avLst/>
              <a:gdLst>
                <a:gd name="T0" fmla="*/ 69 w 69"/>
                <a:gd name="T1" fmla="*/ 35 h 70"/>
                <a:gd name="T2" fmla="*/ 69 w 69"/>
                <a:gd name="T3" fmla="*/ 43 h 70"/>
                <a:gd name="T4" fmla="*/ 68 w 69"/>
                <a:gd name="T5" fmla="*/ 49 h 70"/>
                <a:gd name="T6" fmla="*/ 64 w 69"/>
                <a:gd name="T7" fmla="*/ 55 h 70"/>
                <a:gd name="T8" fmla="*/ 60 w 69"/>
                <a:gd name="T9" fmla="*/ 60 h 70"/>
                <a:gd name="T10" fmla="*/ 54 w 69"/>
                <a:gd name="T11" fmla="*/ 64 h 70"/>
                <a:gd name="T12" fmla="*/ 48 w 69"/>
                <a:gd name="T13" fmla="*/ 68 h 70"/>
                <a:gd name="T14" fmla="*/ 42 w 69"/>
                <a:gd name="T15" fmla="*/ 70 h 70"/>
                <a:gd name="T16" fmla="*/ 35 w 69"/>
                <a:gd name="T17" fmla="*/ 70 h 70"/>
                <a:gd name="T18" fmla="*/ 27 w 69"/>
                <a:gd name="T19" fmla="*/ 70 h 70"/>
                <a:gd name="T20" fmla="*/ 21 w 69"/>
                <a:gd name="T21" fmla="*/ 68 h 70"/>
                <a:gd name="T22" fmla="*/ 15 w 69"/>
                <a:gd name="T23" fmla="*/ 64 h 70"/>
                <a:gd name="T24" fmla="*/ 9 w 69"/>
                <a:gd name="T25" fmla="*/ 60 h 70"/>
                <a:gd name="T26" fmla="*/ 6 w 69"/>
                <a:gd name="T27" fmla="*/ 55 h 70"/>
                <a:gd name="T28" fmla="*/ 2 w 69"/>
                <a:gd name="T29" fmla="*/ 49 h 70"/>
                <a:gd name="T30" fmla="*/ 0 w 69"/>
                <a:gd name="T31" fmla="*/ 43 h 70"/>
                <a:gd name="T32" fmla="*/ 0 w 69"/>
                <a:gd name="T33" fmla="*/ 35 h 70"/>
                <a:gd name="T34" fmla="*/ 0 w 69"/>
                <a:gd name="T35" fmla="*/ 28 h 70"/>
                <a:gd name="T36" fmla="*/ 2 w 69"/>
                <a:gd name="T37" fmla="*/ 22 h 70"/>
                <a:gd name="T38" fmla="*/ 6 w 69"/>
                <a:gd name="T39" fmla="*/ 16 h 70"/>
                <a:gd name="T40" fmla="*/ 9 w 69"/>
                <a:gd name="T41" fmla="*/ 10 h 70"/>
                <a:gd name="T42" fmla="*/ 15 w 69"/>
                <a:gd name="T43" fmla="*/ 6 h 70"/>
                <a:gd name="T44" fmla="*/ 21 w 69"/>
                <a:gd name="T45" fmla="*/ 2 h 70"/>
                <a:gd name="T46" fmla="*/ 27 w 69"/>
                <a:gd name="T47" fmla="*/ 0 h 70"/>
                <a:gd name="T48" fmla="*/ 35 w 69"/>
                <a:gd name="T49" fmla="*/ 0 h 70"/>
                <a:gd name="T50" fmla="*/ 42 w 69"/>
                <a:gd name="T51" fmla="*/ 0 h 70"/>
                <a:gd name="T52" fmla="*/ 48 w 69"/>
                <a:gd name="T53" fmla="*/ 2 h 70"/>
                <a:gd name="T54" fmla="*/ 54 w 69"/>
                <a:gd name="T55" fmla="*/ 6 h 70"/>
                <a:gd name="T56" fmla="*/ 60 w 69"/>
                <a:gd name="T57" fmla="*/ 10 h 70"/>
                <a:gd name="T58" fmla="*/ 64 w 69"/>
                <a:gd name="T59" fmla="*/ 16 h 70"/>
                <a:gd name="T60" fmla="*/ 68 w 69"/>
                <a:gd name="T61" fmla="*/ 22 h 70"/>
                <a:gd name="T62" fmla="*/ 69 w 69"/>
                <a:gd name="T63" fmla="*/ 28 h 70"/>
                <a:gd name="T64" fmla="*/ 69 w 69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70">
                  <a:moveTo>
                    <a:pt x="69" y="35"/>
                  </a:moveTo>
                  <a:lnTo>
                    <a:pt x="69" y="43"/>
                  </a:lnTo>
                  <a:lnTo>
                    <a:pt x="68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69" y="28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Freeform 126">
              <a:extLst>
                <a:ext uri="{FF2B5EF4-FFF2-40B4-BE49-F238E27FC236}">
                  <a16:creationId xmlns:a16="http://schemas.microsoft.com/office/drawing/2014/main" id="{68EB970F-4F13-7D9A-C8AD-EEE72FD2B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" y="1422"/>
              <a:ext cx="35" cy="35"/>
            </a:xfrm>
            <a:custGeom>
              <a:avLst/>
              <a:gdLst>
                <a:gd name="T0" fmla="*/ 69 w 69"/>
                <a:gd name="T1" fmla="*/ 35 h 70"/>
                <a:gd name="T2" fmla="*/ 69 w 69"/>
                <a:gd name="T3" fmla="*/ 43 h 70"/>
                <a:gd name="T4" fmla="*/ 68 w 69"/>
                <a:gd name="T5" fmla="*/ 49 h 70"/>
                <a:gd name="T6" fmla="*/ 64 w 69"/>
                <a:gd name="T7" fmla="*/ 55 h 70"/>
                <a:gd name="T8" fmla="*/ 60 w 69"/>
                <a:gd name="T9" fmla="*/ 60 h 70"/>
                <a:gd name="T10" fmla="*/ 54 w 69"/>
                <a:gd name="T11" fmla="*/ 64 h 70"/>
                <a:gd name="T12" fmla="*/ 48 w 69"/>
                <a:gd name="T13" fmla="*/ 68 h 70"/>
                <a:gd name="T14" fmla="*/ 42 w 69"/>
                <a:gd name="T15" fmla="*/ 70 h 70"/>
                <a:gd name="T16" fmla="*/ 35 w 69"/>
                <a:gd name="T17" fmla="*/ 70 h 70"/>
                <a:gd name="T18" fmla="*/ 27 w 69"/>
                <a:gd name="T19" fmla="*/ 70 h 70"/>
                <a:gd name="T20" fmla="*/ 21 w 69"/>
                <a:gd name="T21" fmla="*/ 68 h 70"/>
                <a:gd name="T22" fmla="*/ 15 w 69"/>
                <a:gd name="T23" fmla="*/ 64 h 70"/>
                <a:gd name="T24" fmla="*/ 9 w 69"/>
                <a:gd name="T25" fmla="*/ 60 h 70"/>
                <a:gd name="T26" fmla="*/ 6 w 69"/>
                <a:gd name="T27" fmla="*/ 55 h 70"/>
                <a:gd name="T28" fmla="*/ 2 w 69"/>
                <a:gd name="T29" fmla="*/ 49 h 70"/>
                <a:gd name="T30" fmla="*/ 0 w 69"/>
                <a:gd name="T31" fmla="*/ 43 h 70"/>
                <a:gd name="T32" fmla="*/ 0 w 69"/>
                <a:gd name="T33" fmla="*/ 35 h 70"/>
                <a:gd name="T34" fmla="*/ 0 w 69"/>
                <a:gd name="T35" fmla="*/ 28 h 70"/>
                <a:gd name="T36" fmla="*/ 2 w 69"/>
                <a:gd name="T37" fmla="*/ 22 h 70"/>
                <a:gd name="T38" fmla="*/ 6 w 69"/>
                <a:gd name="T39" fmla="*/ 16 h 70"/>
                <a:gd name="T40" fmla="*/ 9 w 69"/>
                <a:gd name="T41" fmla="*/ 10 h 70"/>
                <a:gd name="T42" fmla="*/ 15 w 69"/>
                <a:gd name="T43" fmla="*/ 6 h 70"/>
                <a:gd name="T44" fmla="*/ 21 w 69"/>
                <a:gd name="T45" fmla="*/ 2 h 70"/>
                <a:gd name="T46" fmla="*/ 27 w 69"/>
                <a:gd name="T47" fmla="*/ 0 h 70"/>
                <a:gd name="T48" fmla="*/ 35 w 69"/>
                <a:gd name="T49" fmla="*/ 0 h 70"/>
                <a:gd name="T50" fmla="*/ 42 w 69"/>
                <a:gd name="T51" fmla="*/ 0 h 70"/>
                <a:gd name="T52" fmla="*/ 48 w 69"/>
                <a:gd name="T53" fmla="*/ 2 h 70"/>
                <a:gd name="T54" fmla="*/ 54 w 69"/>
                <a:gd name="T55" fmla="*/ 6 h 70"/>
                <a:gd name="T56" fmla="*/ 60 w 69"/>
                <a:gd name="T57" fmla="*/ 10 h 70"/>
                <a:gd name="T58" fmla="*/ 64 w 69"/>
                <a:gd name="T59" fmla="*/ 16 h 70"/>
                <a:gd name="T60" fmla="*/ 68 w 69"/>
                <a:gd name="T61" fmla="*/ 22 h 70"/>
                <a:gd name="T62" fmla="*/ 69 w 69"/>
                <a:gd name="T63" fmla="*/ 28 h 70"/>
                <a:gd name="T64" fmla="*/ 69 w 69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70">
                  <a:moveTo>
                    <a:pt x="69" y="35"/>
                  </a:moveTo>
                  <a:lnTo>
                    <a:pt x="69" y="43"/>
                  </a:lnTo>
                  <a:lnTo>
                    <a:pt x="68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69" y="28"/>
                  </a:lnTo>
                  <a:lnTo>
                    <a:pt x="69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Freeform 127">
              <a:extLst>
                <a:ext uri="{FF2B5EF4-FFF2-40B4-BE49-F238E27FC236}">
                  <a16:creationId xmlns:a16="http://schemas.microsoft.com/office/drawing/2014/main" id="{D5DC622E-EC5E-0997-1C49-3835C5EF2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" y="1614"/>
              <a:ext cx="34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6 h 70"/>
                <a:gd name="T40" fmla="*/ 10 w 70"/>
                <a:gd name="T41" fmla="*/ 10 h 70"/>
                <a:gd name="T42" fmla="*/ 16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Freeform 128">
              <a:extLst>
                <a:ext uri="{FF2B5EF4-FFF2-40B4-BE49-F238E27FC236}">
                  <a16:creationId xmlns:a16="http://schemas.microsoft.com/office/drawing/2014/main" id="{A91507E1-AEE0-D19E-A821-33B078FD9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" y="1614"/>
              <a:ext cx="34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6 h 70"/>
                <a:gd name="T40" fmla="*/ 10 w 70"/>
                <a:gd name="T41" fmla="*/ 10 h 70"/>
                <a:gd name="T42" fmla="*/ 16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Line 129">
              <a:extLst>
                <a:ext uri="{FF2B5EF4-FFF2-40B4-BE49-F238E27FC236}">
                  <a16:creationId xmlns:a16="http://schemas.microsoft.com/office/drawing/2014/main" id="{4BD47940-F054-F03E-58F4-722916686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3" y="1664"/>
              <a:ext cx="0" cy="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Line 130">
              <a:extLst>
                <a:ext uri="{FF2B5EF4-FFF2-40B4-BE49-F238E27FC236}">
                  <a16:creationId xmlns:a16="http://schemas.microsoft.com/office/drawing/2014/main" id="{699354E7-D3DF-CA4D-29EC-13AA9EB9D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5" y="1664"/>
              <a:ext cx="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Freeform 131">
              <a:extLst>
                <a:ext uri="{FF2B5EF4-FFF2-40B4-BE49-F238E27FC236}">
                  <a16:creationId xmlns:a16="http://schemas.microsoft.com/office/drawing/2014/main" id="{72481DFB-53A2-B2C4-2E0F-F199177C5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" y="1657"/>
              <a:ext cx="35" cy="35"/>
            </a:xfrm>
            <a:custGeom>
              <a:avLst/>
              <a:gdLst>
                <a:gd name="T0" fmla="*/ 69 w 69"/>
                <a:gd name="T1" fmla="*/ 35 h 70"/>
                <a:gd name="T2" fmla="*/ 69 w 69"/>
                <a:gd name="T3" fmla="*/ 43 h 70"/>
                <a:gd name="T4" fmla="*/ 68 w 69"/>
                <a:gd name="T5" fmla="*/ 49 h 70"/>
                <a:gd name="T6" fmla="*/ 64 w 69"/>
                <a:gd name="T7" fmla="*/ 55 h 70"/>
                <a:gd name="T8" fmla="*/ 60 w 69"/>
                <a:gd name="T9" fmla="*/ 60 h 70"/>
                <a:gd name="T10" fmla="*/ 54 w 69"/>
                <a:gd name="T11" fmla="*/ 64 h 70"/>
                <a:gd name="T12" fmla="*/ 48 w 69"/>
                <a:gd name="T13" fmla="*/ 68 h 70"/>
                <a:gd name="T14" fmla="*/ 42 w 69"/>
                <a:gd name="T15" fmla="*/ 70 h 70"/>
                <a:gd name="T16" fmla="*/ 35 w 69"/>
                <a:gd name="T17" fmla="*/ 70 h 70"/>
                <a:gd name="T18" fmla="*/ 27 w 69"/>
                <a:gd name="T19" fmla="*/ 70 h 70"/>
                <a:gd name="T20" fmla="*/ 21 w 69"/>
                <a:gd name="T21" fmla="*/ 68 h 70"/>
                <a:gd name="T22" fmla="*/ 15 w 69"/>
                <a:gd name="T23" fmla="*/ 64 h 70"/>
                <a:gd name="T24" fmla="*/ 9 w 69"/>
                <a:gd name="T25" fmla="*/ 60 h 70"/>
                <a:gd name="T26" fmla="*/ 6 w 69"/>
                <a:gd name="T27" fmla="*/ 55 h 70"/>
                <a:gd name="T28" fmla="*/ 2 w 69"/>
                <a:gd name="T29" fmla="*/ 49 h 70"/>
                <a:gd name="T30" fmla="*/ 0 w 69"/>
                <a:gd name="T31" fmla="*/ 43 h 70"/>
                <a:gd name="T32" fmla="*/ 0 w 69"/>
                <a:gd name="T33" fmla="*/ 35 h 70"/>
                <a:gd name="T34" fmla="*/ 0 w 69"/>
                <a:gd name="T35" fmla="*/ 28 h 70"/>
                <a:gd name="T36" fmla="*/ 2 w 69"/>
                <a:gd name="T37" fmla="*/ 22 h 70"/>
                <a:gd name="T38" fmla="*/ 6 w 69"/>
                <a:gd name="T39" fmla="*/ 16 h 70"/>
                <a:gd name="T40" fmla="*/ 9 w 69"/>
                <a:gd name="T41" fmla="*/ 10 h 70"/>
                <a:gd name="T42" fmla="*/ 15 w 69"/>
                <a:gd name="T43" fmla="*/ 6 h 70"/>
                <a:gd name="T44" fmla="*/ 21 w 69"/>
                <a:gd name="T45" fmla="*/ 2 h 70"/>
                <a:gd name="T46" fmla="*/ 27 w 69"/>
                <a:gd name="T47" fmla="*/ 0 h 70"/>
                <a:gd name="T48" fmla="*/ 35 w 69"/>
                <a:gd name="T49" fmla="*/ 0 h 70"/>
                <a:gd name="T50" fmla="*/ 42 w 69"/>
                <a:gd name="T51" fmla="*/ 0 h 70"/>
                <a:gd name="T52" fmla="*/ 48 w 69"/>
                <a:gd name="T53" fmla="*/ 2 h 70"/>
                <a:gd name="T54" fmla="*/ 54 w 69"/>
                <a:gd name="T55" fmla="*/ 6 h 70"/>
                <a:gd name="T56" fmla="*/ 60 w 69"/>
                <a:gd name="T57" fmla="*/ 10 h 70"/>
                <a:gd name="T58" fmla="*/ 64 w 69"/>
                <a:gd name="T59" fmla="*/ 16 h 70"/>
                <a:gd name="T60" fmla="*/ 68 w 69"/>
                <a:gd name="T61" fmla="*/ 22 h 70"/>
                <a:gd name="T62" fmla="*/ 69 w 69"/>
                <a:gd name="T63" fmla="*/ 28 h 70"/>
                <a:gd name="T64" fmla="*/ 69 w 69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70">
                  <a:moveTo>
                    <a:pt x="69" y="35"/>
                  </a:moveTo>
                  <a:lnTo>
                    <a:pt x="69" y="43"/>
                  </a:lnTo>
                  <a:lnTo>
                    <a:pt x="68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69" y="28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Freeform 132">
              <a:extLst>
                <a:ext uri="{FF2B5EF4-FFF2-40B4-BE49-F238E27FC236}">
                  <a16:creationId xmlns:a16="http://schemas.microsoft.com/office/drawing/2014/main" id="{06EA2037-62D9-A624-0C27-8EBE85D9B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" y="1657"/>
              <a:ext cx="35" cy="35"/>
            </a:xfrm>
            <a:custGeom>
              <a:avLst/>
              <a:gdLst>
                <a:gd name="T0" fmla="*/ 69 w 69"/>
                <a:gd name="T1" fmla="*/ 35 h 70"/>
                <a:gd name="T2" fmla="*/ 69 w 69"/>
                <a:gd name="T3" fmla="*/ 43 h 70"/>
                <a:gd name="T4" fmla="*/ 68 w 69"/>
                <a:gd name="T5" fmla="*/ 49 h 70"/>
                <a:gd name="T6" fmla="*/ 64 w 69"/>
                <a:gd name="T7" fmla="*/ 55 h 70"/>
                <a:gd name="T8" fmla="*/ 60 w 69"/>
                <a:gd name="T9" fmla="*/ 60 h 70"/>
                <a:gd name="T10" fmla="*/ 54 w 69"/>
                <a:gd name="T11" fmla="*/ 64 h 70"/>
                <a:gd name="T12" fmla="*/ 48 w 69"/>
                <a:gd name="T13" fmla="*/ 68 h 70"/>
                <a:gd name="T14" fmla="*/ 42 w 69"/>
                <a:gd name="T15" fmla="*/ 70 h 70"/>
                <a:gd name="T16" fmla="*/ 35 w 69"/>
                <a:gd name="T17" fmla="*/ 70 h 70"/>
                <a:gd name="T18" fmla="*/ 27 w 69"/>
                <a:gd name="T19" fmla="*/ 70 h 70"/>
                <a:gd name="T20" fmla="*/ 21 w 69"/>
                <a:gd name="T21" fmla="*/ 68 h 70"/>
                <a:gd name="T22" fmla="*/ 15 w 69"/>
                <a:gd name="T23" fmla="*/ 64 h 70"/>
                <a:gd name="T24" fmla="*/ 9 w 69"/>
                <a:gd name="T25" fmla="*/ 60 h 70"/>
                <a:gd name="T26" fmla="*/ 6 w 69"/>
                <a:gd name="T27" fmla="*/ 55 h 70"/>
                <a:gd name="T28" fmla="*/ 2 w 69"/>
                <a:gd name="T29" fmla="*/ 49 h 70"/>
                <a:gd name="T30" fmla="*/ 0 w 69"/>
                <a:gd name="T31" fmla="*/ 43 h 70"/>
                <a:gd name="T32" fmla="*/ 0 w 69"/>
                <a:gd name="T33" fmla="*/ 35 h 70"/>
                <a:gd name="T34" fmla="*/ 0 w 69"/>
                <a:gd name="T35" fmla="*/ 28 h 70"/>
                <a:gd name="T36" fmla="*/ 2 w 69"/>
                <a:gd name="T37" fmla="*/ 22 h 70"/>
                <a:gd name="T38" fmla="*/ 6 w 69"/>
                <a:gd name="T39" fmla="*/ 16 h 70"/>
                <a:gd name="T40" fmla="*/ 9 w 69"/>
                <a:gd name="T41" fmla="*/ 10 h 70"/>
                <a:gd name="T42" fmla="*/ 15 w 69"/>
                <a:gd name="T43" fmla="*/ 6 h 70"/>
                <a:gd name="T44" fmla="*/ 21 w 69"/>
                <a:gd name="T45" fmla="*/ 2 h 70"/>
                <a:gd name="T46" fmla="*/ 27 w 69"/>
                <a:gd name="T47" fmla="*/ 0 h 70"/>
                <a:gd name="T48" fmla="*/ 35 w 69"/>
                <a:gd name="T49" fmla="*/ 0 h 70"/>
                <a:gd name="T50" fmla="*/ 42 w 69"/>
                <a:gd name="T51" fmla="*/ 0 h 70"/>
                <a:gd name="T52" fmla="*/ 48 w 69"/>
                <a:gd name="T53" fmla="*/ 2 h 70"/>
                <a:gd name="T54" fmla="*/ 54 w 69"/>
                <a:gd name="T55" fmla="*/ 6 h 70"/>
                <a:gd name="T56" fmla="*/ 60 w 69"/>
                <a:gd name="T57" fmla="*/ 10 h 70"/>
                <a:gd name="T58" fmla="*/ 64 w 69"/>
                <a:gd name="T59" fmla="*/ 16 h 70"/>
                <a:gd name="T60" fmla="*/ 68 w 69"/>
                <a:gd name="T61" fmla="*/ 22 h 70"/>
                <a:gd name="T62" fmla="*/ 69 w 69"/>
                <a:gd name="T63" fmla="*/ 28 h 70"/>
                <a:gd name="T64" fmla="*/ 69 w 69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70">
                  <a:moveTo>
                    <a:pt x="69" y="35"/>
                  </a:moveTo>
                  <a:lnTo>
                    <a:pt x="69" y="43"/>
                  </a:lnTo>
                  <a:lnTo>
                    <a:pt x="68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69" y="28"/>
                  </a:lnTo>
                  <a:lnTo>
                    <a:pt x="69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Freeform 133">
              <a:extLst>
                <a:ext uri="{FF2B5EF4-FFF2-40B4-BE49-F238E27FC236}">
                  <a16:creationId xmlns:a16="http://schemas.microsoft.com/office/drawing/2014/main" id="{653192C2-7445-DF8E-07AA-302C54A71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" y="1675"/>
              <a:ext cx="34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2 h 70"/>
                <a:gd name="T38" fmla="*/ 6 w 70"/>
                <a:gd name="T39" fmla="*/ 16 h 70"/>
                <a:gd name="T40" fmla="*/ 10 w 70"/>
                <a:gd name="T41" fmla="*/ 10 h 70"/>
                <a:gd name="T42" fmla="*/ 16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2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Freeform 134">
              <a:extLst>
                <a:ext uri="{FF2B5EF4-FFF2-40B4-BE49-F238E27FC236}">
                  <a16:creationId xmlns:a16="http://schemas.microsoft.com/office/drawing/2014/main" id="{1017D0EA-606D-7CCC-F91F-F3A0A70DA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" y="1675"/>
              <a:ext cx="34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2 h 70"/>
                <a:gd name="T38" fmla="*/ 6 w 70"/>
                <a:gd name="T39" fmla="*/ 16 h 70"/>
                <a:gd name="T40" fmla="*/ 10 w 70"/>
                <a:gd name="T41" fmla="*/ 10 h 70"/>
                <a:gd name="T42" fmla="*/ 16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2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7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Freeform 135">
              <a:extLst>
                <a:ext uri="{FF2B5EF4-FFF2-40B4-BE49-F238E27FC236}">
                  <a16:creationId xmlns:a16="http://schemas.microsoft.com/office/drawing/2014/main" id="{E7DC392F-9EC1-8F65-75E7-605068D7F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" y="1633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2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10 w 70"/>
                <a:gd name="T41" fmla="*/ 10 h 70"/>
                <a:gd name="T42" fmla="*/ 16 w 70"/>
                <a:gd name="T43" fmla="*/ 6 h 70"/>
                <a:gd name="T44" fmla="*/ 22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Freeform 136">
              <a:extLst>
                <a:ext uri="{FF2B5EF4-FFF2-40B4-BE49-F238E27FC236}">
                  <a16:creationId xmlns:a16="http://schemas.microsoft.com/office/drawing/2014/main" id="{66C88A94-8718-707A-0D85-7D1331891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" y="1633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2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10 w 70"/>
                <a:gd name="T41" fmla="*/ 10 h 70"/>
                <a:gd name="T42" fmla="*/ 16 w 70"/>
                <a:gd name="T43" fmla="*/ 6 h 70"/>
                <a:gd name="T44" fmla="*/ 22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Freeform 137">
              <a:extLst>
                <a:ext uri="{FF2B5EF4-FFF2-40B4-BE49-F238E27FC236}">
                  <a16:creationId xmlns:a16="http://schemas.microsoft.com/office/drawing/2014/main" id="{202DFB59-4A56-B02F-79B9-7BDB8B152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" y="1637"/>
              <a:ext cx="34" cy="35"/>
            </a:xfrm>
            <a:custGeom>
              <a:avLst/>
              <a:gdLst>
                <a:gd name="T0" fmla="*/ 70 w 70"/>
                <a:gd name="T1" fmla="*/ 35 h 69"/>
                <a:gd name="T2" fmla="*/ 70 w 70"/>
                <a:gd name="T3" fmla="*/ 42 h 69"/>
                <a:gd name="T4" fmla="*/ 68 w 70"/>
                <a:gd name="T5" fmla="*/ 48 h 69"/>
                <a:gd name="T6" fmla="*/ 64 w 70"/>
                <a:gd name="T7" fmla="*/ 54 h 69"/>
                <a:gd name="T8" fmla="*/ 60 w 70"/>
                <a:gd name="T9" fmla="*/ 60 h 69"/>
                <a:gd name="T10" fmla="*/ 54 w 70"/>
                <a:gd name="T11" fmla="*/ 64 h 69"/>
                <a:gd name="T12" fmla="*/ 49 w 70"/>
                <a:gd name="T13" fmla="*/ 67 h 69"/>
                <a:gd name="T14" fmla="*/ 43 w 70"/>
                <a:gd name="T15" fmla="*/ 69 h 69"/>
                <a:gd name="T16" fmla="*/ 35 w 70"/>
                <a:gd name="T17" fmla="*/ 69 h 69"/>
                <a:gd name="T18" fmla="*/ 27 w 70"/>
                <a:gd name="T19" fmla="*/ 69 h 69"/>
                <a:gd name="T20" fmla="*/ 21 w 70"/>
                <a:gd name="T21" fmla="*/ 67 h 69"/>
                <a:gd name="T22" fmla="*/ 16 w 70"/>
                <a:gd name="T23" fmla="*/ 64 h 69"/>
                <a:gd name="T24" fmla="*/ 10 w 70"/>
                <a:gd name="T25" fmla="*/ 60 h 69"/>
                <a:gd name="T26" fmla="*/ 6 w 70"/>
                <a:gd name="T27" fmla="*/ 54 h 69"/>
                <a:gd name="T28" fmla="*/ 2 w 70"/>
                <a:gd name="T29" fmla="*/ 48 h 69"/>
                <a:gd name="T30" fmla="*/ 0 w 70"/>
                <a:gd name="T31" fmla="*/ 42 h 69"/>
                <a:gd name="T32" fmla="*/ 0 w 70"/>
                <a:gd name="T33" fmla="*/ 35 h 69"/>
                <a:gd name="T34" fmla="*/ 0 w 70"/>
                <a:gd name="T35" fmla="*/ 27 h 69"/>
                <a:gd name="T36" fmla="*/ 2 w 70"/>
                <a:gd name="T37" fmla="*/ 21 h 69"/>
                <a:gd name="T38" fmla="*/ 6 w 70"/>
                <a:gd name="T39" fmla="*/ 15 h 69"/>
                <a:gd name="T40" fmla="*/ 10 w 70"/>
                <a:gd name="T41" fmla="*/ 9 h 69"/>
                <a:gd name="T42" fmla="*/ 16 w 70"/>
                <a:gd name="T43" fmla="*/ 5 h 69"/>
                <a:gd name="T44" fmla="*/ 21 w 70"/>
                <a:gd name="T45" fmla="*/ 2 h 69"/>
                <a:gd name="T46" fmla="*/ 27 w 70"/>
                <a:gd name="T47" fmla="*/ 0 h 69"/>
                <a:gd name="T48" fmla="*/ 35 w 70"/>
                <a:gd name="T49" fmla="*/ 0 h 69"/>
                <a:gd name="T50" fmla="*/ 43 w 70"/>
                <a:gd name="T51" fmla="*/ 0 h 69"/>
                <a:gd name="T52" fmla="*/ 49 w 70"/>
                <a:gd name="T53" fmla="*/ 2 h 69"/>
                <a:gd name="T54" fmla="*/ 54 w 70"/>
                <a:gd name="T55" fmla="*/ 5 h 69"/>
                <a:gd name="T56" fmla="*/ 60 w 70"/>
                <a:gd name="T57" fmla="*/ 9 h 69"/>
                <a:gd name="T58" fmla="*/ 64 w 70"/>
                <a:gd name="T59" fmla="*/ 15 h 69"/>
                <a:gd name="T60" fmla="*/ 68 w 70"/>
                <a:gd name="T61" fmla="*/ 21 h 69"/>
                <a:gd name="T62" fmla="*/ 70 w 70"/>
                <a:gd name="T63" fmla="*/ 27 h 69"/>
                <a:gd name="T64" fmla="*/ 70 w 70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69">
                  <a:moveTo>
                    <a:pt x="70" y="35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Freeform 138">
              <a:extLst>
                <a:ext uri="{FF2B5EF4-FFF2-40B4-BE49-F238E27FC236}">
                  <a16:creationId xmlns:a16="http://schemas.microsoft.com/office/drawing/2014/main" id="{517947AF-BFD3-891A-3641-5C1C8D06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" y="1637"/>
              <a:ext cx="34" cy="35"/>
            </a:xfrm>
            <a:custGeom>
              <a:avLst/>
              <a:gdLst>
                <a:gd name="T0" fmla="*/ 70 w 70"/>
                <a:gd name="T1" fmla="*/ 35 h 69"/>
                <a:gd name="T2" fmla="*/ 70 w 70"/>
                <a:gd name="T3" fmla="*/ 42 h 69"/>
                <a:gd name="T4" fmla="*/ 68 w 70"/>
                <a:gd name="T5" fmla="*/ 48 h 69"/>
                <a:gd name="T6" fmla="*/ 64 w 70"/>
                <a:gd name="T7" fmla="*/ 54 h 69"/>
                <a:gd name="T8" fmla="*/ 60 w 70"/>
                <a:gd name="T9" fmla="*/ 60 h 69"/>
                <a:gd name="T10" fmla="*/ 54 w 70"/>
                <a:gd name="T11" fmla="*/ 64 h 69"/>
                <a:gd name="T12" fmla="*/ 49 w 70"/>
                <a:gd name="T13" fmla="*/ 67 h 69"/>
                <a:gd name="T14" fmla="*/ 43 w 70"/>
                <a:gd name="T15" fmla="*/ 69 h 69"/>
                <a:gd name="T16" fmla="*/ 35 w 70"/>
                <a:gd name="T17" fmla="*/ 69 h 69"/>
                <a:gd name="T18" fmla="*/ 27 w 70"/>
                <a:gd name="T19" fmla="*/ 69 h 69"/>
                <a:gd name="T20" fmla="*/ 21 w 70"/>
                <a:gd name="T21" fmla="*/ 67 h 69"/>
                <a:gd name="T22" fmla="*/ 16 w 70"/>
                <a:gd name="T23" fmla="*/ 64 h 69"/>
                <a:gd name="T24" fmla="*/ 10 w 70"/>
                <a:gd name="T25" fmla="*/ 60 h 69"/>
                <a:gd name="T26" fmla="*/ 6 w 70"/>
                <a:gd name="T27" fmla="*/ 54 h 69"/>
                <a:gd name="T28" fmla="*/ 2 w 70"/>
                <a:gd name="T29" fmla="*/ 48 h 69"/>
                <a:gd name="T30" fmla="*/ 0 w 70"/>
                <a:gd name="T31" fmla="*/ 42 h 69"/>
                <a:gd name="T32" fmla="*/ 0 w 70"/>
                <a:gd name="T33" fmla="*/ 35 h 69"/>
                <a:gd name="T34" fmla="*/ 0 w 70"/>
                <a:gd name="T35" fmla="*/ 27 h 69"/>
                <a:gd name="T36" fmla="*/ 2 w 70"/>
                <a:gd name="T37" fmla="*/ 21 h 69"/>
                <a:gd name="T38" fmla="*/ 6 w 70"/>
                <a:gd name="T39" fmla="*/ 15 h 69"/>
                <a:gd name="T40" fmla="*/ 10 w 70"/>
                <a:gd name="T41" fmla="*/ 9 h 69"/>
                <a:gd name="T42" fmla="*/ 16 w 70"/>
                <a:gd name="T43" fmla="*/ 5 h 69"/>
                <a:gd name="T44" fmla="*/ 21 w 70"/>
                <a:gd name="T45" fmla="*/ 2 h 69"/>
                <a:gd name="T46" fmla="*/ 27 w 70"/>
                <a:gd name="T47" fmla="*/ 0 h 69"/>
                <a:gd name="T48" fmla="*/ 35 w 70"/>
                <a:gd name="T49" fmla="*/ 0 h 69"/>
                <a:gd name="T50" fmla="*/ 43 w 70"/>
                <a:gd name="T51" fmla="*/ 0 h 69"/>
                <a:gd name="T52" fmla="*/ 49 w 70"/>
                <a:gd name="T53" fmla="*/ 2 h 69"/>
                <a:gd name="T54" fmla="*/ 54 w 70"/>
                <a:gd name="T55" fmla="*/ 5 h 69"/>
                <a:gd name="T56" fmla="*/ 60 w 70"/>
                <a:gd name="T57" fmla="*/ 9 h 69"/>
                <a:gd name="T58" fmla="*/ 64 w 70"/>
                <a:gd name="T59" fmla="*/ 15 h 69"/>
                <a:gd name="T60" fmla="*/ 68 w 70"/>
                <a:gd name="T61" fmla="*/ 21 h 69"/>
                <a:gd name="T62" fmla="*/ 70 w 70"/>
                <a:gd name="T63" fmla="*/ 27 h 69"/>
                <a:gd name="T64" fmla="*/ 70 w 70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69">
                  <a:moveTo>
                    <a:pt x="70" y="35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Freeform 139">
              <a:extLst>
                <a:ext uri="{FF2B5EF4-FFF2-40B4-BE49-F238E27FC236}">
                  <a16:creationId xmlns:a16="http://schemas.microsoft.com/office/drawing/2014/main" id="{00A2FB5E-E3DC-5058-8681-DFF4AF97F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" y="1677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2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6 h 70"/>
                <a:gd name="T40" fmla="*/ 10 w 70"/>
                <a:gd name="T41" fmla="*/ 10 h 70"/>
                <a:gd name="T42" fmla="*/ 16 w 70"/>
                <a:gd name="T43" fmla="*/ 6 h 70"/>
                <a:gd name="T44" fmla="*/ 22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Freeform 140">
              <a:extLst>
                <a:ext uri="{FF2B5EF4-FFF2-40B4-BE49-F238E27FC236}">
                  <a16:creationId xmlns:a16="http://schemas.microsoft.com/office/drawing/2014/main" id="{BE3AF722-3CEA-C70C-84D8-79188839B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" y="1677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2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6 h 70"/>
                <a:gd name="T40" fmla="*/ 10 w 70"/>
                <a:gd name="T41" fmla="*/ 10 h 70"/>
                <a:gd name="T42" fmla="*/ 16 w 70"/>
                <a:gd name="T43" fmla="*/ 6 h 70"/>
                <a:gd name="T44" fmla="*/ 22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Line 141">
              <a:extLst>
                <a:ext uri="{FF2B5EF4-FFF2-40B4-BE49-F238E27FC236}">
                  <a16:creationId xmlns:a16="http://schemas.microsoft.com/office/drawing/2014/main" id="{ED784DE2-9C42-E41D-647E-39C169299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6" y="1700"/>
              <a:ext cx="0" cy="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Line 142">
              <a:extLst>
                <a:ext uri="{FF2B5EF4-FFF2-40B4-BE49-F238E27FC236}">
                  <a16:creationId xmlns:a16="http://schemas.microsoft.com/office/drawing/2014/main" id="{E3FD9A3C-5C51-8D11-B8C4-2CD9A28C3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8" y="1700"/>
              <a:ext cx="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Freeform 143">
              <a:extLst>
                <a:ext uri="{FF2B5EF4-FFF2-40B4-BE49-F238E27FC236}">
                  <a16:creationId xmlns:a16="http://schemas.microsoft.com/office/drawing/2014/main" id="{E40E7CA2-07A7-CFFE-F7A6-5AB15BAE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" y="1691"/>
              <a:ext cx="35" cy="34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2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2 h 70"/>
                <a:gd name="T38" fmla="*/ 6 w 70"/>
                <a:gd name="T39" fmla="*/ 16 h 70"/>
                <a:gd name="T40" fmla="*/ 10 w 70"/>
                <a:gd name="T41" fmla="*/ 10 h 70"/>
                <a:gd name="T42" fmla="*/ 16 w 70"/>
                <a:gd name="T43" fmla="*/ 6 h 70"/>
                <a:gd name="T44" fmla="*/ 22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2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Freeform 144">
              <a:extLst>
                <a:ext uri="{FF2B5EF4-FFF2-40B4-BE49-F238E27FC236}">
                  <a16:creationId xmlns:a16="http://schemas.microsoft.com/office/drawing/2014/main" id="{C20F4851-F9EE-07E8-679E-4C615C56E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" y="1691"/>
              <a:ext cx="35" cy="34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2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2 h 70"/>
                <a:gd name="T38" fmla="*/ 6 w 70"/>
                <a:gd name="T39" fmla="*/ 16 h 70"/>
                <a:gd name="T40" fmla="*/ 10 w 70"/>
                <a:gd name="T41" fmla="*/ 10 h 70"/>
                <a:gd name="T42" fmla="*/ 16 w 70"/>
                <a:gd name="T43" fmla="*/ 6 h 70"/>
                <a:gd name="T44" fmla="*/ 22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2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7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145">
              <a:extLst>
                <a:ext uri="{FF2B5EF4-FFF2-40B4-BE49-F238E27FC236}">
                  <a16:creationId xmlns:a16="http://schemas.microsoft.com/office/drawing/2014/main" id="{C5929A55-4E43-081C-5A73-F4DAE290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9" y="1687"/>
              <a:ext cx="35" cy="35"/>
            </a:xfrm>
            <a:custGeom>
              <a:avLst/>
              <a:gdLst>
                <a:gd name="T0" fmla="*/ 69 w 69"/>
                <a:gd name="T1" fmla="*/ 35 h 70"/>
                <a:gd name="T2" fmla="*/ 69 w 69"/>
                <a:gd name="T3" fmla="*/ 43 h 70"/>
                <a:gd name="T4" fmla="*/ 67 w 69"/>
                <a:gd name="T5" fmla="*/ 49 h 70"/>
                <a:gd name="T6" fmla="*/ 64 w 69"/>
                <a:gd name="T7" fmla="*/ 55 h 70"/>
                <a:gd name="T8" fmla="*/ 60 w 69"/>
                <a:gd name="T9" fmla="*/ 61 h 70"/>
                <a:gd name="T10" fmla="*/ 54 w 69"/>
                <a:gd name="T11" fmla="*/ 64 h 70"/>
                <a:gd name="T12" fmla="*/ 48 w 69"/>
                <a:gd name="T13" fmla="*/ 68 h 70"/>
                <a:gd name="T14" fmla="*/ 42 w 69"/>
                <a:gd name="T15" fmla="*/ 70 h 70"/>
                <a:gd name="T16" fmla="*/ 35 w 69"/>
                <a:gd name="T17" fmla="*/ 70 h 70"/>
                <a:gd name="T18" fmla="*/ 27 w 69"/>
                <a:gd name="T19" fmla="*/ 70 h 70"/>
                <a:gd name="T20" fmla="*/ 21 w 69"/>
                <a:gd name="T21" fmla="*/ 68 h 70"/>
                <a:gd name="T22" fmla="*/ 15 w 69"/>
                <a:gd name="T23" fmla="*/ 64 h 70"/>
                <a:gd name="T24" fmla="*/ 9 w 69"/>
                <a:gd name="T25" fmla="*/ 61 h 70"/>
                <a:gd name="T26" fmla="*/ 5 w 69"/>
                <a:gd name="T27" fmla="*/ 55 h 70"/>
                <a:gd name="T28" fmla="*/ 2 w 69"/>
                <a:gd name="T29" fmla="*/ 49 h 70"/>
                <a:gd name="T30" fmla="*/ 0 w 69"/>
                <a:gd name="T31" fmla="*/ 43 h 70"/>
                <a:gd name="T32" fmla="*/ 0 w 69"/>
                <a:gd name="T33" fmla="*/ 35 h 70"/>
                <a:gd name="T34" fmla="*/ 0 w 69"/>
                <a:gd name="T35" fmla="*/ 28 h 70"/>
                <a:gd name="T36" fmla="*/ 2 w 69"/>
                <a:gd name="T37" fmla="*/ 22 h 70"/>
                <a:gd name="T38" fmla="*/ 5 w 69"/>
                <a:gd name="T39" fmla="*/ 16 h 70"/>
                <a:gd name="T40" fmla="*/ 9 w 69"/>
                <a:gd name="T41" fmla="*/ 10 h 70"/>
                <a:gd name="T42" fmla="*/ 15 w 69"/>
                <a:gd name="T43" fmla="*/ 6 h 70"/>
                <a:gd name="T44" fmla="*/ 21 w 69"/>
                <a:gd name="T45" fmla="*/ 2 h 70"/>
                <a:gd name="T46" fmla="*/ 27 w 69"/>
                <a:gd name="T47" fmla="*/ 0 h 70"/>
                <a:gd name="T48" fmla="*/ 35 w 69"/>
                <a:gd name="T49" fmla="*/ 0 h 70"/>
                <a:gd name="T50" fmla="*/ 42 w 69"/>
                <a:gd name="T51" fmla="*/ 0 h 70"/>
                <a:gd name="T52" fmla="*/ 48 w 69"/>
                <a:gd name="T53" fmla="*/ 2 h 70"/>
                <a:gd name="T54" fmla="*/ 54 w 69"/>
                <a:gd name="T55" fmla="*/ 6 h 70"/>
                <a:gd name="T56" fmla="*/ 60 w 69"/>
                <a:gd name="T57" fmla="*/ 10 h 70"/>
                <a:gd name="T58" fmla="*/ 64 w 69"/>
                <a:gd name="T59" fmla="*/ 16 h 70"/>
                <a:gd name="T60" fmla="*/ 67 w 69"/>
                <a:gd name="T61" fmla="*/ 22 h 70"/>
                <a:gd name="T62" fmla="*/ 69 w 69"/>
                <a:gd name="T63" fmla="*/ 28 h 70"/>
                <a:gd name="T64" fmla="*/ 69 w 69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70">
                  <a:moveTo>
                    <a:pt x="69" y="35"/>
                  </a:move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1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1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Freeform 146">
              <a:extLst>
                <a:ext uri="{FF2B5EF4-FFF2-40B4-BE49-F238E27FC236}">
                  <a16:creationId xmlns:a16="http://schemas.microsoft.com/office/drawing/2014/main" id="{D586B032-6A89-0851-7184-B2887C84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9" y="1687"/>
              <a:ext cx="35" cy="35"/>
            </a:xfrm>
            <a:custGeom>
              <a:avLst/>
              <a:gdLst>
                <a:gd name="T0" fmla="*/ 69 w 69"/>
                <a:gd name="T1" fmla="*/ 35 h 70"/>
                <a:gd name="T2" fmla="*/ 69 w 69"/>
                <a:gd name="T3" fmla="*/ 43 h 70"/>
                <a:gd name="T4" fmla="*/ 67 w 69"/>
                <a:gd name="T5" fmla="*/ 49 h 70"/>
                <a:gd name="T6" fmla="*/ 64 w 69"/>
                <a:gd name="T7" fmla="*/ 55 h 70"/>
                <a:gd name="T8" fmla="*/ 60 w 69"/>
                <a:gd name="T9" fmla="*/ 61 h 70"/>
                <a:gd name="T10" fmla="*/ 54 w 69"/>
                <a:gd name="T11" fmla="*/ 64 h 70"/>
                <a:gd name="T12" fmla="*/ 48 w 69"/>
                <a:gd name="T13" fmla="*/ 68 h 70"/>
                <a:gd name="T14" fmla="*/ 42 w 69"/>
                <a:gd name="T15" fmla="*/ 70 h 70"/>
                <a:gd name="T16" fmla="*/ 35 w 69"/>
                <a:gd name="T17" fmla="*/ 70 h 70"/>
                <a:gd name="T18" fmla="*/ 27 w 69"/>
                <a:gd name="T19" fmla="*/ 70 h 70"/>
                <a:gd name="T20" fmla="*/ 21 w 69"/>
                <a:gd name="T21" fmla="*/ 68 h 70"/>
                <a:gd name="T22" fmla="*/ 15 w 69"/>
                <a:gd name="T23" fmla="*/ 64 h 70"/>
                <a:gd name="T24" fmla="*/ 9 w 69"/>
                <a:gd name="T25" fmla="*/ 61 h 70"/>
                <a:gd name="T26" fmla="*/ 5 w 69"/>
                <a:gd name="T27" fmla="*/ 55 h 70"/>
                <a:gd name="T28" fmla="*/ 2 w 69"/>
                <a:gd name="T29" fmla="*/ 49 h 70"/>
                <a:gd name="T30" fmla="*/ 0 w 69"/>
                <a:gd name="T31" fmla="*/ 43 h 70"/>
                <a:gd name="T32" fmla="*/ 0 w 69"/>
                <a:gd name="T33" fmla="*/ 35 h 70"/>
                <a:gd name="T34" fmla="*/ 0 w 69"/>
                <a:gd name="T35" fmla="*/ 28 h 70"/>
                <a:gd name="T36" fmla="*/ 2 w 69"/>
                <a:gd name="T37" fmla="*/ 22 h 70"/>
                <a:gd name="T38" fmla="*/ 5 w 69"/>
                <a:gd name="T39" fmla="*/ 16 h 70"/>
                <a:gd name="T40" fmla="*/ 9 w 69"/>
                <a:gd name="T41" fmla="*/ 10 h 70"/>
                <a:gd name="T42" fmla="*/ 15 w 69"/>
                <a:gd name="T43" fmla="*/ 6 h 70"/>
                <a:gd name="T44" fmla="*/ 21 w 69"/>
                <a:gd name="T45" fmla="*/ 2 h 70"/>
                <a:gd name="T46" fmla="*/ 27 w 69"/>
                <a:gd name="T47" fmla="*/ 0 h 70"/>
                <a:gd name="T48" fmla="*/ 35 w 69"/>
                <a:gd name="T49" fmla="*/ 0 h 70"/>
                <a:gd name="T50" fmla="*/ 42 w 69"/>
                <a:gd name="T51" fmla="*/ 0 h 70"/>
                <a:gd name="T52" fmla="*/ 48 w 69"/>
                <a:gd name="T53" fmla="*/ 2 h 70"/>
                <a:gd name="T54" fmla="*/ 54 w 69"/>
                <a:gd name="T55" fmla="*/ 6 h 70"/>
                <a:gd name="T56" fmla="*/ 60 w 69"/>
                <a:gd name="T57" fmla="*/ 10 h 70"/>
                <a:gd name="T58" fmla="*/ 64 w 69"/>
                <a:gd name="T59" fmla="*/ 16 h 70"/>
                <a:gd name="T60" fmla="*/ 67 w 69"/>
                <a:gd name="T61" fmla="*/ 22 h 70"/>
                <a:gd name="T62" fmla="*/ 69 w 69"/>
                <a:gd name="T63" fmla="*/ 28 h 70"/>
                <a:gd name="T64" fmla="*/ 69 w 69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70">
                  <a:moveTo>
                    <a:pt x="69" y="35"/>
                  </a:move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1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1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147">
              <a:extLst>
                <a:ext uri="{FF2B5EF4-FFF2-40B4-BE49-F238E27FC236}">
                  <a16:creationId xmlns:a16="http://schemas.microsoft.com/office/drawing/2014/main" id="{7E2C6C1A-ED44-CF4D-A023-21006DCDC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" y="1685"/>
              <a:ext cx="35" cy="35"/>
            </a:xfrm>
            <a:custGeom>
              <a:avLst/>
              <a:gdLst>
                <a:gd name="T0" fmla="*/ 70 w 70"/>
                <a:gd name="T1" fmla="*/ 34 h 69"/>
                <a:gd name="T2" fmla="*/ 70 w 70"/>
                <a:gd name="T3" fmla="*/ 42 h 69"/>
                <a:gd name="T4" fmla="*/ 68 w 70"/>
                <a:gd name="T5" fmla="*/ 48 h 69"/>
                <a:gd name="T6" fmla="*/ 64 w 70"/>
                <a:gd name="T7" fmla="*/ 54 h 69"/>
                <a:gd name="T8" fmla="*/ 60 w 70"/>
                <a:gd name="T9" fmla="*/ 60 h 69"/>
                <a:gd name="T10" fmla="*/ 55 w 70"/>
                <a:gd name="T11" fmla="*/ 64 h 69"/>
                <a:gd name="T12" fmla="*/ 49 w 70"/>
                <a:gd name="T13" fmla="*/ 67 h 69"/>
                <a:gd name="T14" fmla="*/ 43 w 70"/>
                <a:gd name="T15" fmla="*/ 69 h 69"/>
                <a:gd name="T16" fmla="*/ 35 w 70"/>
                <a:gd name="T17" fmla="*/ 69 h 69"/>
                <a:gd name="T18" fmla="*/ 28 w 70"/>
                <a:gd name="T19" fmla="*/ 69 h 69"/>
                <a:gd name="T20" fmla="*/ 22 w 70"/>
                <a:gd name="T21" fmla="*/ 67 h 69"/>
                <a:gd name="T22" fmla="*/ 16 w 70"/>
                <a:gd name="T23" fmla="*/ 64 h 69"/>
                <a:gd name="T24" fmla="*/ 10 w 70"/>
                <a:gd name="T25" fmla="*/ 60 h 69"/>
                <a:gd name="T26" fmla="*/ 6 w 70"/>
                <a:gd name="T27" fmla="*/ 54 h 69"/>
                <a:gd name="T28" fmla="*/ 2 w 70"/>
                <a:gd name="T29" fmla="*/ 48 h 69"/>
                <a:gd name="T30" fmla="*/ 0 w 70"/>
                <a:gd name="T31" fmla="*/ 42 h 69"/>
                <a:gd name="T32" fmla="*/ 0 w 70"/>
                <a:gd name="T33" fmla="*/ 34 h 69"/>
                <a:gd name="T34" fmla="*/ 0 w 70"/>
                <a:gd name="T35" fmla="*/ 27 h 69"/>
                <a:gd name="T36" fmla="*/ 2 w 70"/>
                <a:gd name="T37" fmla="*/ 21 h 69"/>
                <a:gd name="T38" fmla="*/ 6 w 70"/>
                <a:gd name="T39" fmla="*/ 15 h 69"/>
                <a:gd name="T40" fmla="*/ 10 w 70"/>
                <a:gd name="T41" fmla="*/ 9 h 69"/>
                <a:gd name="T42" fmla="*/ 16 w 70"/>
                <a:gd name="T43" fmla="*/ 5 h 69"/>
                <a:gd name="T44" fmla="*/ 22 w 70"/>
                <a:gd name="T45" fmla="*/ 2 h 69"/>
                <a:gd name="T46" fmla="*/ 28 w 70"/>
                <a:gd name="T47" fmla="*/ 0 h 69"/>
                <a:gd name="T48" fmla="*/ 35 w 70"/>
                <a:gd name="T49" fmla="*/ 0 h 69"/>
                <a:gd name="T50" fmla="*/ 43 w 70"/>
                <a:gd name="T51" fmla="*/ 0 h 69"/>
                <a:gd name="T52" fmla="*/ 49 w 70"/>
                <a:gd name="T53" fmla="*/ 2 h 69"/>
                <a:gd name="T54" fmla="*/ 55 w 70"/>
                <a:gd name="T55" fmla="*/ 5 h 69"/>
                <a:gd name="T56" fmla="*/ 60 w 70"/>
                <a:gd name="T57" fmla="*/ 9 h 69"/>
                <a:gd name="T58" fmla="*/ 64 w 70"/>
                <a:gd name="T59" fmla="*/ 15 h 69"/>
                <a:gd name="T60" fmla="*/ 68 w 70"/>
                <a:gd name="T61" fmla="*/ 21 h 69"/>
                <a:gd name="T62" fmla="*/ 70 w 70"/>
                <a:gd name="T63" fmla="*/ 27 h 69"/>
                <a:gd name="T64" fmla="*/ 70 w 70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5" y="64"/>
                  </a:lnTo>
                  <a:lnTo>
                    <a:pt x="49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8" y="69"/>
                  </a:lnTo>
                  <a:lnTo>
                    <a:pt x="22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5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Freeform 148">
              <a:extLst>
                <a:ext uri="{FF2B5EF4-FFF2-40B4-BE49-F238E27FC236}">
                  <a16:creationId xmlns:a16="http://schemas.microsoft.com/office/drawing/2014/main" id="{B38E6955-139C-F44B-BBF6-8C8BC5CE5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" y="1685"/>
              <a:ext cx="35" cy="35"/>
            </a:xfrm>
            <a:custGeom>
              <a:avLst/>
              <a:gdLst>
                <a:gd name="T0" fmla="*/ 70 w 70"/>
                <a:gd name="T1" fmla="*/ 34 h 69"/>
                <a:gd name="T2" fmla="*/ 70 w 70"/>
                <a:gd name="T3" fmla="*/ 42 h 69"/>
                <a:gd name="T4" fmla="*/ 68 w 70"/>
                <a:gd name="T5" fmla="*/ 48 h 69"/>
                <a:gd name="T6" fmla="*/ 64 w 70"/>
                <a:gd name="T7" fmla="*/ 54 h 69"/>
                <a:gd name="T8" fmla="*/ 60 w 70"/>
                <a:gd name="T9" fmla="*/ 60 h 69"/>
                <a:gd name="T10" fmla="*/ 55 w 70"/>
                <a:gd name="T11" fmla="*/ 64 h 69"/>
                <a:gd name="T12" fmla="*/ 49 w 70"/>
                <a:gd name="T13" fmla="*/ 67 h 69"/>
                <a:gd name="T14" fmla="*/ 43 w 70"/>
                <a:gd name="T15" fmla="*/ 69 h 69"/>
                <a:gd name="T16" fmla="*/ 35 w 70"/>
                <a:gd name="T17" fmla="*/ 69 h 69"/>
                <a:gd name="T18" fmla="*/ 28 w 70"/>
                <a:gd name="T19" fmla="*/ 69 h 69"/>
                <a:gd name="T20" fmla="*/ 22 w 70"/>
                <a:gd name="T21" fmla="*/ 67 h 69"/>
                <a:gd name="T22" fmla="*/ 16 w 70"/>
                <a:gd name="T23" fmla="*/ 64 h 69"/>
                <a:gd name="T24" fmla="*/ 10 w 70"/>
                <a:gd name="T25" fmla="*/ 60 h 69"/>
                <a:gd name="T26" fmla="*/ 6 w 70"/>
                <a:gd name="T27" fmla="*/ 54 h 69"/>
                <a:gd name="T28" fmla="*/ 2 w 70"/>
                <a:gd name="T29" fmla="*/ 48 h 69"/>
                <a:gd name="T30" fmla="*/ 0 w 70"/>
                <a:gd name="T31" fmla="*/ 42 h 69"/>
                <a:gd name="T32" fmla="*/ 0 w 70"/>
                <a:gd name="T33" fmla="*/ 34 h 69"/>
                <a:gd name="T34" fmla="*/ 0 w 70"/>
                <a:gd name="T35" fmla="*/ 27 h 69"/>
                <a:gd name="T36" fmla="*/ 2 w 70"/>
                <a:gd name="T37" fmla="*/ 21 h 69"/>
                <a:gd name="T38" fmla="*/ 6 w 70"/>
                <a:gd name="T39" fmla="*/ 15 h 69"/>
                <a:gd name="T40" fmla="*/ 10 w 70"/>
                <a:gd name="T41" fmla="*/ 9 h 69"/>
                <a:gd name="T42" fmla="*/ 16 w 70"/>
                <a:gd name="T43" fmla="*/ 5 h 69"/>
                <a:gd name="T44" fmla="*/ 22 w 70"/>
                <a:gd name="T45" fmla="*/ 2 h 69"/>
                <a:gd name="T46" fmla="*/ 28 w 70"/>
                <a:gd name="T47" fmla="*/ 0 h 69"/>
                <a:gd name="T48" fmla="*/ 35 w 70"/>
                <a:gd name="T49" fmla="*/ 0 h 69"/>
                <a:gd name="T50" fmla="*/ 43 w 70"/>
                <a:gd name="T51" fmla="*/ 0 h 69"/>
                <a:gd name="T52" fmla="*/ 49 w 70"/>
                <a:gd name="T53" fmla="*/ 2 h 69"/>
                <a:gd name="T54" fmla="*/ 55 w 70"/>
                <a:gd name="T55" fmla="*/ 5 h 69"/>
                <a:gd name="T56" fmla="*/ 60 w 70"/>
                <a:gd name="T57" fmla="*/ 9 h 69"/>
                <a:gd name="T58" fmla="*/ 64 w 70"/>
                <a:gd name="T59" fmla="*/ 15 h 69"/>
                <a:gd name="T60" fmla="*/ 68 w 70"/>
                <a:gd name="T61" fmla="*/ 21 h 69"/>
                <a:gd name="T62" fmla="*/ 70 w 70"/>
                <a:gd name="T63" fmla="*/ 27 h 69"/>
                <a:gd name="T64" fmla="*/ 70 w 70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5" y="64"/>
                  </a:lnTo>
                  <a:lnTo>
                    <a:pt x="49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8" y="69"/>
                  </a:lnTo>
                  <a:lnTo>
                    <a:pt x="22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5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Freeform 149">
              <a:extLst>
                <a:ext uri="{FF2B5EF4-FFF2-40B4-BE49-F238E27FC236}">
                  <a16:creationId xmlns:a16="http://schemas.microsoft.com/office/drawing/2014/main" id="{D750AF05-CC3A-8668-E8DE-174A8178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" y="1672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5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10 w 70"/>
                <a:gd name="T25" fmla="*/ 60 h 70"/>
                <a:gd name="T26" fmla="*/ 6 w 70"/>
                <a:gd name="T27" fmla="*/ 55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8 h 70"/>
                <a:gd name="T36" fmla="*/ 2 w 70"/>
                <a:gd name="T37" fmla="*/ 22 h 70"/>
                <a:gd name="T38" fmla="*/ 6 w 70"/>
                <a:gd name="T39" fmla="*/ 16 h 70"/>
                <a:gd name="T40" fmla="*/ 10 w 70"/>
                <a:gd name="T41" fmla="*/ 10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2 h 70"/>
                <a:gd name="T62" fmla="*/ 70 w 70"/>
                <a:gd name="T63" fmla="*/ 28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10" y="60"/>
                  </a:lnTo>
                  <a:lnTo>
                    <a:pt x="6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Freeform 150">
              <a:extLst>
                <a:ext uri="{FF2B5EF4-FFF2-40B4-BE49-F238E27FC236}">
                  <a16:creationId xmlns:a16="http://schemas.microsoft.com/office/drawing/2014/main" id="{539E2FFD-E6DE-C8B1-C444-E9A19638F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" y="1672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5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10 w 70"/>
                <a:gd name="T25" fmla="*/ 60 h 70"/>
                <a:gd name="T26" fmla="*/ 6 w 70"/>
                <a:gd name="T27" fmla="*/ 55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8 h 70"/>
                <a:gd name="T36" fmla="*/ 2 w 70"/>
                <a:gd name="T37" fmla="*/ 22 h 70"/>
                <a:gd name="T38" fmla="*/ 6 w 70"/>
                <a:gd name="T39" fmla="*/ 16 h 70"/>
                <a:gd name="T40" fmla="*/ 10 w 70"/>
                <a:gd name="T41" fmla="*/ 10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2 h 70"/>
                <a:gd name="T62" fmla="*/ 70 w 70"/>
                <a:gd name="T63" fmla="*/ 28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10" y="60"/>
                  </a:lnTo>
                  <a:lnTo>
                    <a:pt x="6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151">
              <a:extLst>
                <a:ext uri="{FF2B5EF4-FFF2-40B4-BE49-F238E27FC236}">
                  <a16:creationId xmlns:a16="http://schemas.microsoft.com/office/drawing/2014/main" id="{947EE073-7D58-D5C2-ED57-77BA49D31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" y="1700"/>
              <a:ext cx="34" cy="35"/>
            </a:xfrm>
            <a:custGeom>
              <a:avLst/>
              <a:gdLst>
                <a:gd name="T0" fmla="*/ 70 w 70"/>
                <a:gd name="T1" fmla="*/ 34 h 69"/>
                <a:gd name="T2" fmla="*/ 70 w 70"/>
                <a:gd name="T3" fmla="*/ 42 h 69"/>
                <a:gd name="T4" fmla="*/ 68 w 70"/>
                <a:gd name="T5" fmla="*/ 48 h 69"/>
                <a:gd name="T6" fmla="*/ 64 w 70"/>
                <a:gd name="T7" fmla="*/ 54 h 69"/>
                <a:gd name="T8" fmla="*/ 60 w 70"/>
                <a:gd name="T9" fmla="*/ 60 h 69"/>
                <a:gd name="T10" fmla="*/ 54 w 70"/>
                <a:gd name="T11" fmla="*/ 64 h 69"/>
                <a:gd name="T12" fmla="*/ 49 w 70"/>
                <a:gd name="T13" fmla="*/ 67 h 69"/>
                <a:gd name="T14" fmla="*/ 43 w 70"/>
                <a:gd name="T15" fmla="*/ 69 h 69"/>
                <a:gd name="T16" fmla="*/ 35 w 70"/>
                <a:gd name="T17" fmla="*/ 69 h 69"/>
                <a:gd name="T18" fmla="*/ 27 w 70"/>
                <a:gd name="T19" fmla="*/ 69 h 69"/>
                <a:gd name="T20" fmla="*/ 21 w 70"/>
                <a:gd name="T21" fmla="*/ 67 h 69"/>
                <a:gd name="T22" fmla="*/ 16 w 70"/>
                <a:gd name="T23" fmla="*/ 64 h 69"/>
                <a:gd name="T24" fmla="*/ 10 w 70"/>
                <a:gd name="T25" fmla="*/ 60 h 69"/>
                <a:gd name="T26" fmla="*/ 6 w 70"/>
                <a:gd name="T27" fmla="*/ 54 h 69"/>
                <a:gd name="T28" fmla="*/ 2 w 70"/>
                <a:gd name="T29" fmla="*/ 48 h 69"/>
                <a:gd name="T30" fmla="*/ 0 w 70"/>
                <a:gd name="T31" fmla="*/ 42 h 69"/>
                <a:gd name="T32" fmla="*/ 0 w 70"/>
                <a:gd name="T33" fmla="*/ 34 h 69"/>
                <a:gd name="T34" fmla="*/ 0 w 70"/>
                <a:gd name="T35" fmla="*/ 27 h 69"/>
                <a:gd name="T36" fmla="*/ 2 w 70"/>
                <a:gd name="T37" fmla="*/ 21 h 69"/>
                <a:gd name="T38" fmla="*/ 6 w 70"/>
                <a:gd name="T39" fmla="*/ 15 h 69"/>
                <a:gd name="T40" fmla="*/ 10 w 70"/>
                <a:gd name="T41" fmla="*/ 9 h 69"/>
                <a:gd name="T42" fmla="*/ 16 w 70"/>
                <a:gd name="T43" fmla="*/ 5 h 69"/>
                <a:gd name="T44" fmla="*/ 21 w 70"/>
                <a:gd name="T45" fmla="*/ 2 h 69"/>
                <a:gd name="T46" fmla="*/ 27 w 70"/>
                <a:gd name="T47" fmla="*/ 0 h 69"/>
                <a:gd name="T48" fmla="*/ 35 w 70"/>
                <a:gd name="T49" fmla="*/ 0 h 69"/>
                <a:gd name="T50" fmla="*/ 43 w 70"/>
                <a:gd name="T51" fmla="*/ 0 h 69"/>
                <a:gd name="T52" fmla="*/ 49 w 70"/>
                <a:gd name="T53" fmla="*/ 2 h 69"/>
                <a:gd name="T54" fmla="*/ 54 w 70"/>
                <a:gd name="T55" fmla="*/ 5 h 69"/>
                <a:gd name="T56" fmla="*/ 60 w 70"/>
                <a:gd name="T57" fmla="*/ 9 h 69"/>
                <a:gd name="T58" fmla="*/ 64 w 70"/>
                <a:gd name="T59" fmla="*/ 15 h 69"/>
                <a:gd name="T60" fmla="*/ 68 w 70"/>
                <a:gd name="T61" fmla="*/ 21 h 69"/>
                <a:gd name="T62" fmla="*/ 70 w 70"/>
                <a:gd name="T63" fmla="*/ 27 h 69"/>
                <a:gd name="T64" fmla="*/ 70 w 70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Freeform 152">
              <a:extLst>
                <a:ext uri="{FF2B5EF4-FFF2-40B4-BE49-F238E27FC236}">
                  <a16:creationId xmlns:a16="http://schemas.microsoft.com/office/drawing/2014/main" id="{B83C0934-4E3C-9A36-C6BA-A5A64100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" y="1700"/>
              <a:ext cx="34" cy="35"/>
            </a:xfrm>
            <a:custGeom>
              <a:avLst/>
              <a:gdLst>
                <a:gd name="T0" fmla="*/ 70 w 70"/>
                <a:gd name="T1" fmla="*/ 34 h 69"/>
                <a:gd name="T2" fmla="*/ 70 w 70"/>
                <a:gd name="T3" fmla="*/ 42 h 69"/>
                <a:gd name="T4" fmla="*/ 68 w 70"/>
                <a:gd name="T5" fmla="*/ 48 h 69"/>
                <a:gd name="T6" fmla="*/ 64 w 70"/>
                <a:gd name="T7" fmla="*/ 54 h 69"/>
                <a:gd name="T8" fmla="*/ 60 w 70"/>
                <a:gd name="T9" fmla="*/ 60 h 69"/>
                <a:gd name="T10" fmla="*/ 54 w 70"/>
                <a:gd name="T11" fmla="*/ 64 h 69"/>
                <a:gd name="T12" fmla="*/ 49 w 70"/>
                <a:gd name="T13" fmla="*/ 67 h 69"/>
                <a:gd name="T14" fmla="*/ 43 w 70"/>
                <a:gd name="T15" fmla="*/ 69 h 69"/>
                <a:gd name="T16" fmla="*/ 35 w 70"/>
                <a:gd name="T17" fmla="*/ 69 h 69"/>
                <a:gd name="T18" fmla="*/ 27 w 70"/>
                <a:gd name="T19" fmla="*/ 69 h 69"/>
                <a:gd name="T20" fmla="*/ 21 w 70"/>
                <a:gd name="T21" fmla="*/ 67 h 69"/>
                <a:gd name="T22" fmla="*/ 16 w 70"/>
                <a:gd name="T23" fmla="*/ 64 h 69"/>
                <a:gd name="T24" fmla="*/ 10 w 70"/>
                <a:gd name="T25" fmla="*/ 60 h 69"/>
                <a:gd name="T26" fmla="*/ 6 w 70"/>
                <a:gd name="T27" fmla="*/ 54 h 69"/>
                <a:gd name="T28" fmla="*/ 2 w 70"/>
                <a:gd name="T29" fmla="*/ 48 h 69"/>
                <a:gd name="T30" fmla="*/ 0 w 70"/>
                <a:gd name="T31" fmla="*/ 42 h 69"/>
                <a:gd name="T32" fmla="*/ 0 w 70"/>
                <a:gd name="T33" fmla="*/ 34 h 69"/>
                <a:gd name="T34" fmla="*/ 0 w 70"/>
                <a:gd name="T35" fmla="*/ 27 h 69"/>
                <a:gd name="T36" fmla="*/ 2 w 70"/>
                <a:gd name="T37" fmla="*/ 21 h 69"/>
                <a:gd name="T38" fmla="*/ 6 w 70"/>
                <a:gd name="T39" fmla="*/ 15 h 69"/>
                <a:gd name="T40" fmla="*/ 10 w 70"/>
                <a:gd name="T41" fmla="*/ 9 h 69"/>
                <a:gd name="T42" fmla="*/ 16 w 70"/>
                <a:gd name="T43" fmla="*/ 5 h 69"/>
                <a:gd name="T44" fmla="*/ 21 w 70"/>
                <a:gd name="T45" fmla="*/ 2 h 69"/>
                <a:gd name="T46" fmla="*/ 27 w 70"/>
                <a:gd name="T47" fmla="*/ 0 h 69"/>
                <a:gd name="T48" fmla="*/ 35 w 70"/>
                <a:gd name="T49" fmla="*/ 0 h 69"/>
                <a:gd name="T50" fmla="*/ 43 w 70"/>
                <a:gd name="T51" fmla="*/ 0 h 69"/>
                <a:gd name="T52" fmla="*/ 49 w 70"/>
                <a:gd name="T53" fmla="*/ 2 h 69"/>
                <a:gd name="T54" fmla="*/ 54 w 70"/>
                <a:gd name="T55" fmla="*/ 5 h 69"/>
                <a:gd name="T56" fmla="*/ 60 w 70"/>
                <a:gd name="T57" fmla="*/ 9 h 69"/>
                <a:gd name="T58" fmla="*/ 64 w 70"/>
                <a:gd name="T59" fmla="*/ 15 h 69"/>
                <a:gd name="T60" fmla="*/ 68 w 70"/>
                <a:gd name="T61" fmla="*/ 21 h 69"/>
                <a:gd name="T62" fmla="*/ 70 w 70"/>
                <a:gd name="T63" fmla="*/ 27 h 69"/>
                <a:gd name="T64" fmla="*/ 70 w 70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Line 153">
              <a:extLst>
                <a:ext uri="{FF2B5EF4-FFF2-40B4-BE49-F238E27FC236}">
                  <a16:creationId xmlns:a16="http://schemas.microsoft.com/office/drawing/2014/main" id="{445848D1-1D3C-C9A8-0B6B-E89A49642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9" y="1724"/>
              <a:ext cx="0" cy="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Line 154">
              <a:extLst>
                <a:ext uri="{FF2B5EF4-FFF2-40B4-BE49-F238E27FC236}">
                  <a16:creationId xmlns:a16="http://schemas.microsoft.com/office/drawing/2014/main" id="{200D1A92-E7BF-5ED8-A8D6-6FE968695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1" y="1724"/>
              <a:ext cx="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Freeform 155">
              <a:extLst>
                <a:ext uri="{FF2B5EF4-FFF2-40B4-BE49-F238E27FC236}">
                  <a16:creationId xmlns:a16="http://schemas.microsoft.com/office/drawing/2014/main" id="{A8E343DF-F59F-979A-CAF7-588A19FD4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" y="1717"/>
              <a:ext cx="35" cy="35"/>
            </a:xfrm>
            <a:custGeom>
              <a:avLst/>
              <a:gdLst>
                <a:gd name="T0" fmla="*/ 70 w 70"/>
                <a:gd name="T1" fmla="*/ 34 h 69"/>
                <a:gd name="T2" fmla="*/ 70 w 70"/>
                <a:gd name="T3" fmla="*/ 42 h 69"/>
                <a:gd name="T4" fmla="*/ 68 w 70"/>
                <a:gd name="T5" fmla="*/ 48 h 69"/>
                <a:gd name="T6" fmla="*/ 64 w 70"/>
                <a:gd name="T7" fmla="*/ 54 h 69"/>
                <a:gd name="T8" fmla="*/ 60 w 70"/>
                <a:gd name="T9" fmla="*/ 60 h 69"/>
                <a:gd name="T10" fmla="*/ 54 w 70"/>
                <a:gd name="T11" fmla="*/ 63 h 69"/>
                <a:gd name="T12" fmla="*/ 49 w 70"/>
                <a:gd name="T13" fmla="*/ 67 h 69"/>
                <a:gd name="T14" fmla="*/ 43 w 70"/>
                <a:gd name="T15" fmla="*/ 69 h 69"/>
                <a:gd name="T16" fmla="*/ 35 w 70"/>
                <a:gd name="T17" fmla="*/ 69 h 69"/>
                <a:gd name="T18" fmla="*/ 27 w 70"/>
                <a:gd name="T19" fmla="*/ 69 h 69"/>
                <a:gd name="T20" fmla="*/ 21 w 70"/>
                <a:gd name="T21" fmla="*/ 67 h 69"/>
                <a:gd name="T22" fmla="*/ 16 w 70"/>
                <a:gd name="T23" fmla="*/ 63 h 69"/>
                <a:gd name="T24" fmla="*/ 10 w 70"/>
                <a:gd name="T25" fmla="*/ 60 h 69"/>
                <a:gd name="T26" fmla="*/ 6 w 70"/>
                <a:gd name="T27" fmla="*/ 54 h 69"/>
                <a:gd name="T28" fmla="*/ 2 w 70"/>
                <a:gd name="T29" fmla="*/ 48 h 69"/>
                <a:gd name="T30" fmla="*/ 0 w 70"/>
                <a:gd name="T31" fmla="*/ 42 h 69"/>
                <a:gd name="T32" fmla="*/ 0 w 70"/>
                <a:gd name="T33" fmla="*/ 34 h 69"/>
                <a:gd name="T34" fmla="*/ 0 w 70"/>
                <a:gd name="T35" fmla="*/ 27 h 69"/>
                <a:gd name="T36" fmla="*/ 2 w 70"/>
                <a:gd name="T37" fmla="*/ 21 h 69"/>
                <a:gd name="T38" fmla="*/ 6 w 70"/>
                <a:gd name="T39" fmla="*/ 15 h 69"/>
                <a:gd name="T40" fmla="*/ 10 w 70"/>
                <a:gd name="T41" fmla="*/ 9 h 69"/>
                <a:gd name="T42" fmla="*/ 16 w 70"/>
                <a:gd name="T43" fmla="*/ 5 h 69"/>
                <a:gd name="T44" fmla="*/ 21 w 70"/>
                <a:gd name="T45" fmla="*/ 1 h 69"/>
                <a:gd name="T46" fmla="*/ 27 w 70"/>
                <a:gd name="T47" fmla="*/ 0 h 69"/>
                <a:gd name="T48" fmla="*/ 35 w 70"/>
                <a:gd name="T49" fmla="*/ 0 h 69"/>
                <a:gd name="T50" fmla="*/ 43 w 70"/>
                <a:gd name="T51" fmla="*/ 0 h 69"/>
                <a:gd name="T52" fmla="*/ 49 w 70"/>
                <a:gd name="T53" fmla="*/ 1 h 69"/>
                <a:gd name="T54" fmla="*/ 54 w 70"/>
                <a:gd name="T55" fmla="*/ 5 h 69"/>
                <a:gd name="T56" fmla="*/ 60 w 70"/>
                <a:gd name="T57" fmla="*/ 9 h 69"/>
                <a:gd name="T58" fmla="*/ 64 w 70"/>
                <a:gd name="T59" fmla="*/ 15 h 69"/>
                <a:gd name="T60" fmla="*/ 68 w 70"/>
                <a:gd name="T61" fmla="*/ 21 h 69"/>
                <a:gd name="T62" fmla="*/ 70 w 70"/>
                <a:gd name="T63" fmla="*/ 27 h 69"/>
                <a:gd name="T64" fmla="*/ 70 w 70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3"/>
                  </a:lnTo>
                  <a:lnTo>
                    <a:pt x="49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Freeform 156">
              <a:extLst>
                <a:ext uri="{FF2B5EF4-FFF2-40B4-BE49-F238E27FC236}">
                  <a16:creationId xmlns:a16="http://schemas.microsoft.com/office/drawing/2014/main" id="{4C7FF162-C7DC-03DB-D486-DF8ABDC5E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" y="1717"/>
              <a:ext cx="35" cy="35"/>
            </a:xfrm>
            <a:custGeom>
              <a:avLst/>
              <a:gdLst>
                <a:gd name="T0" fmla="*/ 70 w 70"/>
                <a:gd name="T1" fmla="*/ 34 h 69"/>
                <a:gd name="T2" fmla="*/ 70 w 70"/>
                <a:gd name="T3" fmla="*/ 42 h 69"/>
                <a:gd name="T4" fmla="*/ 68 w 70"/>
                <a:gd name="T5" fmla="*/ 48 h 69"/>
                <a:gd name="T6" fmla="*/ 64 w 70"/>
                <a:gd name="T7" fmla="*/ 54 h 69"/>
                <a:gd name="T8" fmla="*/ 60 w 70"/>
                <a:gd name="T9" fmla="*/ 60 h 69"/>
                <a:gd name="T10" fmla="*/ 54 w 70"/>
                <a:gd name="T11" fmla="*/ 63 h 69"/>
                <a:gd name="T12" fmla="*/ 49 w 70"/>
                <a:gd name="T13" fmla="*/ 67 h 69"/>
                <a:gd name="T14" fmla="*/ 43 w 70"/>
                <a:gd name="T15" fmla="*/ 69 h 69"/>
                <a:gd name="T16" fmla="*/ 35 w 70"/>
                <a:gd name="T17" fmla="*/ 69 h 69"/>
                <a:gd name="T18" fmla="*/ 27 w 70"/>
                <a:gd name="T19" fmla="*/ 69 h 69"/>
                <a:gd name="T20" fmla="*/ 21 w 70"/>
                <a:gd name="T21" fmla="*/ 67 h 69"/>
                <a:gd name="T22" fmla="*/ 16 w 70"/>
                <a:gd name="T23" fmla="*/ 63 h 69"/>
                <a:gd name="T24" fmla="*/ 10 w 70"/>
                <a:gd name="T25" fmla="*/ 60 h 69"/>
                <a:gd name="T26" fmla="*/ 6 w 70"/>
                <a:gd name="T27" fmla="*/ 54 h 69"/>
                <a:gd name="T28" fmla="*/ 2 w 70"/>
                <a:gd name="T29" fmla="*/ 48 h 69"/>
                <a:gd name="T30" fmla="*/ 0 w 70"/>
                <a:gd name="T31" fmla="*/ 42 h 69"/>
                <a:gd name="T32" fmla="*/ 0 w 70"/>
                <a:gd name="T33" fmla="*/ 34 h 69"/>
                <a:gd name="T34" fmla="*/ 0 w 70"/>
                <a:gd name="T35" fmla="*/ 27 h 69"/>
                <a:gd name="T36" fmla="*/ 2 w 70"/>
                <a:gd name="T37" fmla="*/ 21 h 69"/>
                <a:gd name="T38" fmla="*/ 6 w 70"/>
                <a:gd name="T39" fmla="*/ 15 h 69"/>
                <a:gd name="T40" fmla="*/ 10 w 70"/>
                <a:gd name="T41" fmla="*/ 9 h 69"/>
                <a:gd name="T42" fmla="*/ 16 w 70"/>
                <a:gd name="T43" fmla="*/ 5 h 69"/>
                <a:gd name="T44" fmla="*/ 21 w 70"/>
                <a:gd name="T45" fmla="*/ 1 h 69"/>
                <a:gd name="T46" fmla="*/ 27 w 70"/>
                <a:gd name="T47" fmla="*/ 0 h 69"/>
                <a:gd name="T48" fmla="*/ 35 w 70"/>
                <a:gd name="T49" fmla="*/ 0 h 69"/>
                <a:gd name="T50" fmla="*/ 43 w 70"/>
                <a:gd name="T51" fmla="*/ 0 h 69"/>
                <a:gd name="T52" fmla="*/ 49 w 70"/>
                <a:gd name="T53" fmla="*/ 1 h 69"/>
                <a:gd name="T54" fmla="*/ 54 w 70"/>
                <a:gd name="T55" fmla="*/ 5 h 69"/>
                <a:gd name="T56" fmla="*/ 60 w 70"/>
                <a:gd name="T57" fmla="*/ 9 h 69"/>
                <a:gd name="T58" fmla="*/ 64 w 70"/>
                <a:gd name="T59" fmla="*/ 15 h 69"/>
                <a:gd name="T60" fmla="*/ 68 w 70"/>
                <a:gd name="T61" fmla="*/ 21 h 69"/>
                <a:gd name="T62" fmla="*/ 70 w 70"/>
                <a:gd name="T63" fmla="*/ 27 h 69"/>
                <a:gd name="T64" fmla="*/ 70 w 70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3"/>
                  </a:lnTo>
                  <a:lnTo>
                    <a:pt x="49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Freeform 157">
              <a:extLst>
                <a:ext uri="{FF2B5EF4-FFF2-40B4-BE49-F238E27FC236}">
                  <a16:creationId xmlns:a16="http://schemas.microsoft.com/office/drawing/2014/main" id="{4252AD39-BE34-B42A-2BAD-D2F92D22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" y="1706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4 h 70"/>
                <a:gd name="T8" fmla="*/ 60 w 70"/>
                <a:gd name="T9" fmla="*/ 60 h 70"/>
                <a:gd name="T10" fmla="*/ 55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2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2 h 70"/>
                <a:gd name="T38" fmla="*/ 6 w 70"/>
                <a:gd name="T39" fmla="*/ 16 h 70"/>
                <a:gd name="T40" fmla="*/ 10 w 70"/>
                <a:gd name="T41" fmla="*/ 10 h 70"/>
                <a:gd name="T42" fmla="*/ 16 w 70"/>
                <a:gd name="T43" fmla="*/ 6 h 70"/>
                <a:gd name="T44" fmla="*/ 22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5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2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5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Freeform 158">
              <a:extLst>
                <a:ext uri="{FF2B5EF4-FFF2-40B4-BE49-F238E27FC236}">
                  <a16:creationId xmlns:a16="http://schemas.microsoft.com/office/drawing/2014/main" id="{D3786E2E-6412-377E-6355-450D362C0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" y="1706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4 h 70"/>
                <a:gd name="T8" fmla="*/ 60 w 70"/>
                <a:gd name="T9" fmla="*/ 60 h 70"/>
                <a:gd name="T10" fmla="*/ 55 w 70"/>
                <a:gd name="T11" fmla="*/ 64 h 70"/>
                <a:gd name="T12" fmla="*/ 49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2 w 70"/>
                <a:gd name="T21" fmla="*/ 68 h 70"/>
                <a:gd name="T22" fmla="*/ 16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2 h 70"/>
                <a:gd name="T38" fmla="*/ 6 w 70"/>
                <a:gd name="T39" fmla="*/ 16 h 70"/>
                <a:gd name="T40" fmla="*/ 10 w 70"/>
                <a:gd name="T41" fmla="*/ 10 h 70"/>
                <a:gd name="T42" fmla="*/ 16 w 70"/>
                <a:gd name="T43" fmla="*/ 6 h 70"/>
                <a:gd name="T44" fmla="*/ 22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9 w 70"/>
                <a:gd name="T53" fmla="*/ 2 h 70"/>
                <a:gd name="T54" fmla="*/ 55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2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5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7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Freeform 159">
              <a:extLst>
                <a:ext uri="{FF2B5EF4-FFF2-40B4-BE49-F238E27FC236}">
                  <a16:creationId xmlns:a16="http://schemas.microsoft.com/office/drawing/2014/main" id="{C89E71D4-8E80-92BB-ABDC-493447FB6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" y="1708"/>
              <a:ext cx="35" cy="35"/>
            </a:xfrm>
            <a:custGeom>
              <a:avLst/>
              <a:gdLst>
                <a:gd name="T0" fmla="*/ 69 w 69"/>
                <a:gd name="T1" fmla="*/ 35 h 70"/>
                <a:gd name="T2" fmla="*/ 69 w 69"/>
                <a:gd name="T3" fmla="*/ 43 h 70"/>
                <a:gd name="T4" fmla="*/ 67 w 69"/>
                <a:gd name="T5" fmla="*/ 49 h 70"/>
                <a:gd name="T6" fmla="*/ 64 w 69"/>
                <a:gd name="T7" fmla="*/ 54 h 70"/>
                <a:gd name="T8" fmla="*/ 60 w 69"/>
                <a:gd name="T9" fmla="*/ 60 h 70"/>
                <a:gd name="T10" fmla="*/ 54 w 69"/>
                <a:gd name="T11" fmla="*/ 64 h 70"/>
                <a:gd name="T12" fmla="*/ 48 w 69"/>
                <a:gd name="T13" fmla="*/ 68 h 70"/>
                <a:gd name="T14" fmla="*/ 42 w 69"/>
                <a:gd name="T15" fmla="*/ 70 h 70"/>
                <a:gd name="T16" fmla="*/ 34 w 69"/>
                <a:gd name="T17" fmla="*/ 70 h 70"/>
                <a:gd name="T18" fmla="*/ 27 w 69"/>
                <a:gd name="T19" fmla="*/ 70 h 70"/>
                <a:gd name="T20" fmla="*/ 21 w 69"/>
                <a:gd name="T21" fmla="*/ 68 h 70"/>
                <a:gd name="T22" fmla="*/ 15 w 69"/>
                <a:gd name="T23" fmla="*/ 64 h 70"/>
                <a:gd name="T24" fmla="*/ 9 w 69"/>
                <a:gd name="T25" fmla="*/ 60 h 70"/>
                <a:gd name="T26" fmla="*/ 5 w 69"/>
                <a:gd name="T27" fmla="*/ 54 h 70"/>
                <a:gd name="T28" fmla="*/ 2 w 69"/>
                <a:gd name="T29" fmla="*/ 49 h 70"/>
                <a:gd name="T30" fmla="*/ 0 w 69"/>
                <a:gd name="T31" fmla="*/ 43 h 70"/>
                <a:gd name="T32" fmla="*/ 0 w 69"/>
                <a:gd name="T33" fmla="*/ 35 h 70"/>
                <a:gd name="T34" fmla="*/ 0 w 69"/>
                <a:gd name="T35" fmla="*/ 27 h 70"/>
                <a:gd name="T36" fmla="*/ 2 w 69"/>
                <a:gd name="T37" fmla="*/ 21 h 70"/>
                <a:gd name="T38" fmla="*/ 5 w 69"/>
                <a:gd name="T39" fmla="*/ 16 h 70"/>
                <a:gd name="T40" fmla="*/ 9 w 69"/>
                <a:gd name="T41" fmla="*/ 10 h 70"/>
                <a:gd name="T42" fmla="*/ 15 w 69"/>
                <a:gd name="T43" fmla="*/ 6 h 70"/>
                <a:gd name="T44" fmla="*/ 21 w 69"/>
                <a:gd name="T45" fmla="*/ 2 h 70"/>
                <a:gd name="T46" fmla="*/ 27 w 69"/>
                <a:gd name="T47" fmla="*/ 0 h 70"/>
                <a:gd name="T48" fmla="*/ 34 w 69"/>
                <a:gd name="T49" fmla="*/ 0 h 70"/>
                <a:gd name="T50" fmla="*/ 42 w 69"/>
                <a:gd name="T51" fmla="*/ 0 h 70"/>
                <a:gd name="T52" fmla="*/ 48 w 69"/>
                <a:gd name="T53" fmla="*/ 2 h 70"/>
                <a:gd name="T54" fmla="*/ 54 w 69"/>
                <a:gd name="T55" fmla="*/ 6 h 70"/>
                <a:gd name="T56" fmla="*/ 60 w 69"/>
                <a:gd name="T57" fmla="*/ 10 h 70"/>
                <a:gd name="T58" fmla="*/ 64 w 69"/>
                <a:gd name="T59" fmla="*/ 16 h 70"/>
                <a:gd name="T60" fmla="*/ 67 w 69"/>
                <a:gd name="T61" fmla="*/ 21 h 70"/>
                <a:gd name="T62" fmla="*/ 69 w 69"/>
                <a:gd name="T63" fmla="*/ 27 h 70"/>
                <a:gd name="T64" fmla="*/ 69 w 69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70">
                  <a:moveTo>
                    <a:pt x="69" y="35"/>
                  </a:moveTo>
                  <a:lnTo>
                    <a:pt x="69" y="43"/>
                  </a:lnTo>
                  <a:lnTo>
                    <a:pt x="67" y="49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4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Freeform 160">
              <a:extLst>
                <a:ext uri="{FF2B5EF4-FFF2-40B4-BE49-F238E27FC236}">
                  <a16:creationId xmlns:a16="http://schemas.microsoft.com/office/drawing/2014/main" id="{31755B82-C68D-F8C5-5B37-0F6858BE8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" y="1708"/>
              <a:ext cx="35" cy="35"/>
            </a:xfrm>
            <a:custGeom>
              <a:avLst/>
              <a:gdLst>
                <a:gd name="T0" fmla="*/ 69 w 69"/>
                <a:gd name="T1" fmla="*/ 35 h 70"/>
                <a:gd name="T2" fmla="*/ 69 w 69"/>
                <a:gd name="T3" fmla="*/ 43 h 70"/>
                <a:gd name="T4" fmla="*/ 67 w 69"/>
                <a:gd name="T5" fmla="*/ 49 h 70"/>
                <a:gd name="T6" fmla="*/ 64 w 69"/>
                <a:gd name="T7" fmla="*/ 54 h 70"/>
                <a:gd name="T8" fmla="*/ 60 w 69"/>
                <a:gd name="T9" fmla="*/ 60 h 70"/>
                <a:gd name="T10" fmla="*/ 54 w 69"/>
                <a:gd name="T11" fmla="*/ 64 h 70"/>
                <a:gd name="T12" fmla="*/ 48 w 69"/>
                <a:gd name="T13" fmla="*/ 68 h 70"/>
                <a:gd name="T14" fmla="*/ 42 w 69"/>
                <a:gd name="T15" fmla="*/ 70 h 70"/>
                <a:gd name="T16" fmla="*/ 34 w 69"/>
                <a:gd name="T17" fmla="*/ 70 h 70"/>
                <a:gd name="T18" fmla="*/ 27 w 69"/>
                <a:gd name="T19" fmla="*/ 70 h 70"/>
                <a:gd name="T20" fmla="*/ 21 w 69"/>
                <a:gd name="T21" fmla="*/ 68 h 70"/>
                <a:gd name="T22" fmla="*/ 15 w 69"/>
                <a:gd name="T23" fmla="*/ 64 h 70"/>
                <a:gd name="T24" fmla="*/ 9 w 69"/>
                <a:gd name="T25" fmla="*/ 60 h 70"/>
                <a:gd name="T26" fmla="*/ 5 w 69"/>
                <a:gd name="T27" fmla="*/ 54 h 70"/>
                <a:gd name="T28" fmla="*/ 2 w 69"/>
                <a:gd name="T29" fmla="*/ 49 h 70"/>
                <a:gd name="T30" fmla="*/ 0 w 69"/>
                <a:gd name="T31" fmla="*/ 43 h 70"/>
                <a:gd name="T32" fmla="*/ 0 w 69"/>
                <a:gd name="T33" fmla="*/ 35 h 70"/>
                <a:gd name="T34" fmla="*/ 0 w 69"/>
                <a:gd name="T35" fmla="*/ 27 h 70"/>
                <a:gd name="T36" fmla="*/ 2 w 69"/>
                <a:gd name="T37" fmla="*/ 21 h 70"/>
                <a:gd name="T38" fmla="*/ 5 w 69"/>
                <a:gd name="T39" fmla="*/ 16 h 70"/>
                <a:gd name="T40" fmla="*/ 9 w 69"/>
                <a:gd name="T41" fmla="*/ 10 h 70"/>
                <a:gd name="T42" fmla="*/ 15 w 69"/>
                <a:gd name="T43" fmla="*/ 6 h 70"/>
                <a:gd name="T44" fmla="*/ 21 w 69"/>
                <a:gd name="T45" fmla="*/ 2 h 70"/>
                <a:gd name="T46" fmla="*/ 27 w 69"/>
                <a:gd name="T47" fmla="*/ 0 h 70"/>
                <a:gd name="T48" fmla="*/ 34 w 69"/>
                <a:gd name="T49" fmla="*/ 0 h 70"/>
                <a:gd name="T50" fmla="*/ 42 w 69"/>
                <a:gd name="T51" fmla="*/ 0 h 70"/>
                <a:gd name="T52" fmla="*/ 48 w 69"/>
                <a:gd name="T53" fmla="*/ 2 h 70"/>
                <a:gd name="T54" fmla="*/ 54 w 69"/>
                <a:gd name="T55" fmla="*/ 6 h 70"/>
                <a:gd name="T56" fmla="*/ 60 w 69"/>
                <a:gd name="T57" fmla="*/ 10 h 70"/>
                <a:gd name="T58" fmla="*/ 64 w 69"/>
                <a:gd name="T59" fmla="*/ 16 h 70"/>
                <a:gd name="T60" fmla="*/ 67 w 69"/>
                <a:gd name="T61" fmla="*/ 21 h 70"/>
                <a:gd name="T62" fmla="*/ 69 w 69"/>
                <a:gd name="T63" fmla="*/ 27 h 70"/>
                <a:gd name="T64" fmla="*/ 69 w 69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70">
                  <a:moveTo>
                    <a:pt x="69" y="35"/>
                  </a:moveTo>
                  <a:lnTo>
                    <a:pt x="69" y="43"/>
                  </a:lnTo>
                  <a:lnTo>
                    <a:pt x="67" y="49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4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Freeform 161">
              <a:extLst>
                <a:ext uri="{FF2B5EF4-FFF2-40B4-BE49-F238E27FC236}">
                  <a16:creationId xmlns:a16="http://schemas.microsoft.com/office/drawing/2014/main" id="{9A4795C7-DC9A-8DD0-10FD-89C3EA4F0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1" y="1697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2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2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10 w 70"/>
                <a:gd name="T41" fmla="*/ 9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9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Freeform 162">
              <a:extLst>
                <a:ext uri="{FF2B5EF4-FFF2-40B4-BE49-F238E27FC236}">
                  <a16:creationId xmlns:a16="http://schemas.microsoft.com/office/drawing/2014/main" id="{CFDD453B-2035-5625-DE76-A7BDC9F64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1" y="1697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2 h 70"/>
                <a:gd name="T4" fmla="*/ 68 w 70"/>
                <a:gd name="T5" fmla="*/ 48 h 70"/>
                <a:gd name="T6" fmla="*/ 64 w 70"/>
                <a:gd name="T7" fmla="*/ 54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3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10 w 70"/>
                <a:gd name="T25" fmla="*/ 60 h 70"/>
                <a:gd name="T26" fmla="*/ 6 w 70"/>
                <a:gd name="T27" fmla="*/ 54 h 70"/>
                <a:gd name="T28" fmla="*/ 2 w 70"/>
                <a:gd name="T29" fmla="*/ 48 h 70"/>
                <a:gd name="T30" fmla="*/ 0 w 70"/>
                <a:gd name="T31" fmla="*/ 42 h 70"/>
                <a:gd name="T32" fmla="*/ 0 w 70"/>
                <a:gd name="T33" fmla="*/ 35 h 70"/>
                <a:gd name="T34" fmla="*/ 0 w 70"/>
                <a:gd name="T35" fmla="*/ 27 h 70"/>
                <a:gd name="T36" fmla="*/ 2 w 70"/>
                <a:gd name="T37" fmla="*/ 21 h 70"/>
                <a:gd name="T38" fmla="*/ 6 w 70"/>
                <a:gd name="T39" fmla="*/ 15 h 70"/>
                <a:gd name="T40" fmla="*/ 10 w 70"/>
                <a:gd name="T41" fmla="*/ 9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3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9 h 70"/>
                <a:gd name="T58" fmla="*/ 64 w 70"/>
                <a:gd name="T59" fmla="*/ 15 h 70"/>
                <a:gd name="T60" fmla="*/ 68 w 70"/>
                <a:gd name="T61" fmla="*/ 21 h 70"/>
                <a:gd name="T62" fmla="*/ 70 w 70"/>
                <a:gd name="T63" fmla="*/ 27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Freeform 163">
              <a:extLst>
                <a:ext uri="{FF2B5EF4-FFF2-40B4-BE49-F238E27FC236}">
                  <a16:creationId xmlns:a16="http://schemas.microsoft.com/office/drawing/2014/main" id="{97588628-D50E-8BDF-E821-825080F92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" y="1717"/>
              <a:ext cx="34" cy="35"/>
            </a:xfrm>
            <a:custGeom>
              <a:avLst/>
              <a:gdLst>
                <a:gd name="T0" fmla="*/ 70 w 70"/>
                <a:gd name="T1" fmla="*/ 34 h 69"/>
                <a:gd name="T2" fmla="*/ 70 w 70"/>
                <a:gd name="T3" fmla="*/ 42 h 69"/>
                <a:gd name="T4" fmla="*/ 68 w 70"/>
                <a:gd name="T5" fmla="*/ 48 h 69"/>
                <a:gd name="T6" fmla="*/ 64 w 70"/>
                <a:gd name="T7" fmla="*/ 54 h 69"/>
                <a:gd name="T8" fmla="*/ 60 w 70"/>
                <a:gd name="T9" fmla="*/ 60 h 69"/>
                <a:gd name="T10" fmla="*/ 54 w 70"/>
                <a:gd name="T11" fmla="*/ 63 h 69"/>
                <a:gd name="T12" fmla="*/ 49 w 70"/>
                <a:gd name="T13" fmla="*/ 67 h 69"/>
                <a:gd name="T14" fmla="*/ 43 w 70"/>
                <a:gd name="T15" fmla="*/ 69 h 69"/>
                <a:gd name="T16" fmla="*/ 35 w 70"/>
                <a:gd name="T17" fmla="*/ 69 h 69"/>
                <a:gd name="T18" fmla="*/ 27 w 70"/>
                <a:gd name="T19" fmla="*/ 69 h 69"/>
                <a:gd name="T20" fmla="*/ 21 w 70"/>
                <a:gd name="T21" fmla="*/ 67 h 69"/>
                <a:gd name="T22" fmla="*/ 16 w 70"/>
                <a:gd name="T23" fmla="*/ 63 h 69"/>
                <a:gd name="T24" fmla="*/ 10 w 70"/>
                <a:gd name="T25" fmla="*/ 60 h 69"/>
                <a:gd name="T26" fmla="*/ 6 w 70"/>
                <a:gd name="T27" fmla="*/ 54 h 69"/>
                <a:gd name="T28" fmla="*/ 2 w 70"/>
                <a:gd name="T29" fmla="*/ 48 h 69"/>
                <a:gd name="T30" fmla="*/ 0 w 70"/>
                <a:gd name="T31" fmla="*/ 42 h 69"/>
                <a:gd name="T32" fmla="*/ 0 w 70"/>
                <a:gd name="T33" fmla="*/ 34 h 69"/>
                <a:gd name="T34" fmla="*/ 0 w 70"/>
                <a:gd name="T35" fmla="*/ 27 h 69"/>
                <a:gd name="T36" fmla="*/ 2 w 70"/>
                <a:gd name="T37" fmla="*/ 21 h 69"/>
                <a:gd name="T38" fmla="*/ 6 w 70"/>
                <a:gd name="T39" fmla="*/ 15 h 69"/>
                <a:gd name="T40" fmla="*/ 10 w 70"/>
                <a:gd name="T41" fmla="*/ 9 h 69"/>
                <a:gd name="T42" fmla="*/ 16 w 70"/>
                <a:gd name="T43" fmla="*/ 5 h 69"/>
                <a:gd name="T44" fmla="*/ 21 w 70"/>
                <a:gd name="T45" fmla="*/ 1 h 69"/>
                <a:gd name="T46" fmla="*/ 27 w 70"/>
                <a:gd name="T47" fmla="*/ 0 h 69"/>
                <a:gd name="T48" fmla="*/ 35 w 70"/>
                <a:gd name="T49" fmla="*/ 0 h 69"/>
                <a:gd name="T50" fmla="*/ 43 w 70"/>
                <a:gd name="T51" fmla="*/ 0 h 69"/>
                <a:gd name="T52" fmla="*/ 49 w 70"/>
                <a:gd name="T53" fmla="*/ 1 h 69"/>
                <a:gd name="T54" fmla="*/ 54 w 70"/>
                <a:gd name="T55" fmla="*/ 5 h 69"/>
                <a:gd name="T56" fmla="*/ 60 w 70"/>
                <a:gd name="T57" fmla="*/ 9 h 69"/>
                <a:gd name="T58" fmla="*/ 64 w 70"/>
                <a:gd name="T59" fmla="*/ 15 h 69"/>
                <a:gd name="T60" fmla="*/ 68 w 70"/>
                <a:gd name="T61" fmla="*/ 21 h 69"/>
                <a:gd name="T62" fmla="*/ 70 w 70"/>
                <a:gd name="T63" fmla="*/ 27 h 69"/>
                <a:gd name="T64" fmla="*/ 70 w 70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3"/>
                  </a:lnTo>
                  <a:lnTo>
                    <a:pt x="49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Freeform 164">
              <a:extLst>
                <a:ext uri="{FF2B5EF4-FFF2-40B4-BE49-F238E27FC236}">
                  <a16:creationId xmlns:a16="http://schemas.microsoft.com/office/drawing/2014/main" id="{1E95574A-CAA8-B1F9-3681-9CCBD4F12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" y="1717"/>
              <a:ext cx="34" cy="35"/>
            </a:xfrm>
            <a:custGeom>
              <a:avLst/>
              <a:gdLst>
                <a:gd name="T0" fmla="*/ 70 w 70"/>
                <a:gd name="T1" fmla="*/ 34 h 69"/>
                <a:gd name="T2" fmla="*/ 70 w 70"/>
                <a:gd name="T3" fmla="*/ 42 h 69"/>
                <a:gd name="T4" fmla="*/ 68 w 70"/>
                <a:gd name="T5" fmla="*/ 48 h 69"/>
                <a:gd name="T6" fmla="*/ 64 w 70"/>
                <a:gd name="T7" fmla="*/ 54 h 69"/>
                <a:gd name="T8" fmla="*/ 60 w 70"/>
                <a:gd name="T9" fmla="*/ 60 h 69"/>
                <a:gd name="T10" fmla="*/ 54 w 70"/>
                <a:gd name="T11" fmla="*/ 63 h 69"/>
                <a:gd name="T12" fmla="*/ 49 w 70"/>
                <a:gd name="T13" fmla="*/ 67 h 69"/>
                <a:gd name="T14" fmla="*/ 43 w 70"/>
                <a:gd name="T15" fmla="*/ 69 h 69"/>
                <a:gd name="T16" fmla="*/ 35 w 70"/>
                <a:gd name="T17" fmla="*/ 69 h 69"/>
                <a:gd name="T18" fmla="*/ 27 w 70"/>
                <a:gd name="T19" fmla="*/ 69 h 69"/>
                <a:gd name="T20" fmla="*/ 21 w 70"/>
                <a:gd name="T21" fmla="*/ 67 h 69"/>
                <a:gd name="T22" fmla="*/ 16 w 70"/>
                <a:gd name="T23" fmla="*/ 63 h 69"/>
                <a:gd name="T24" fmla="*/ 10 w 70"/>
                <a:gd name="T25" fmla="*/ 60 h 69"/>
                <a:gd name="T26" fmla="*/ 6 w 70"/>
                <a:gd name="T27" fmla="*/ 54 h 69"/>
                <a:gd name="T28" fmla="*/ 2 w 70"/>
                <a:gd name="T29" fmla="*/ 48 h 69"/>
                <a:gd name="T30" fmla="*/ 0 w 70"/>
                <a:gd name="T31" fmla="*/ 42 h 69"/>
                <a:gd name="T32" fmla="*/ 0 w 70"/>
                <a:gd name="T33" fmla="*/ 34 h 69"/>
                <a:gd name="T34" fmla="*/ 0 w 70"/>
                <a:gd name="T35" fmla="*/ 27 h 69"/>
                <a:gd name="T36" fmla="*/ 2 w 70"/>
                <a:gd name="T37" fmla="*/ 21 h 69"/>
                <a:gd name="T38" fmla="*/ 6 w 70"/>
                <a:gd name="T39" fmla="*/ 15 h 69"/>
                <a:gd name="T40" fmla="*/ 10 w 70"/>
                <a:gd name="T41" fmla="*/ 9 h 69"/>
                <a:gd name="T42" fmla="*/ 16 w 70"/>
                <a:gd name="T43" fmla="*/ 5 h 69"/>
                <a:gd name="T44" fmla="*/ 21 w 70"/>
                <a:gd name="T45" fmla="*/ 1 h 69"/>
                <a:gd name="T46" fmla="*/ 27 w 70"/>
                <a:gd name="T47" fmla="*/ 0 h 69"/>
                <a:gd name="T48" fmla="*/ 35 w 70"/>
                <a:gd name="T49" fmla="*/ 0 h 69"/>
                <a:gd name="T50" fmla="*/ 43 w 70"/>
                <a:gd name="T51" fmla="*/ 0 h 69"/>
                <a:gd name="T52" fmla="*/ 49 w 70"/>
                <a:gd name="T53" fmla="*/ 1 h 69"/>
                <a:gd name="T54" fmla="*/ 54 w 70"/>
                <a:gd name="T55" fmla="*/ 5 h 69"/>
                <a:gd name="T56" fmla="*/ 60 w 70"/>
                <a:gd name="T57" fmla="*/ 9 h 69"/>
                <a:gd name="T58" fmla="*/ 64 w 70"/>
                <a:gd name="T59" fmla="*/ 15 h 69"/>
                <a:gd name="T60" fmla="*/ 68 w 70"/>
                <a:gd name="T61" fmla="*/ 21 h 69"/>
                <a:gd name="T62" fmla="*/ 70 w 70"/>
                <a:gd name="T63" fmla="*/ 27 h 69"/>
                <a:gd name="T64" fmla="*/ 70 w 70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lnTo>
                    <a:pt x="70" y="42"/>
                  </a:lnTo>
                  <a:lnTo>
                    <a:pt x="68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3"/>
                  </a:lnTo>
                  <a:lnTo>
                    <a:pt x="49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7"/>
                  </a:lnTo>
                  <a:lnTo>
                    <a:pt x="70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Freeform 165">
              <a:extLst>
                <a:ext uri="{FF2B5EF4-FFF2-40B4-BE49-F238E27FC236}">
                  <a16:creationId xmlns:a16="http://schemas.microsoft.com/office/drawing/2014/main" id="{B3E99A0B-7332-EA2E-591E-E463FC151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1111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5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2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9 w 70"/>
                <a:gd name="T25" fmla="*/ 60 h 70"/>
                <a:gd name="T26" fmla="*/ 6 w 70"/>
                <a:gd name="T27" fmla="*/ 55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8 h 70"/>
                <a:gd name="T36" fmla="*/ 2 w 70"/>
                <a:gd name="T37" fmla="*/ 22 h 70"/>
                <a:gd name="T38" fmla="*/ 6 w 70"/>
                <a:gd name="T39" fmla="*/ 16 h 70"/>
                <a:gd name="T40" fmla="*/ 9 w 70"/>
                <a:gd name="T41" fmla="*/ 10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2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2 h 70"/>
                <a:gd name="T62" fmla="*/ 70 w 70"/>
                <a:gd name="T63" fmla="*/ 28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Freeform 166">
              <a:extLst>
                <a:ext uri="{FF2B5EF4-FFF2-40B4-BE49-F238E27FC236}">
                  <a16:creationId xmlns:a16="http://schemas.microsoft.com/office/drawing/2014/main" id="{E15AAB9F-F414-923A-BE4C-FEC0552E9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1111"/>
              <a:ext cx="35" cy="3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43 h 70"/>
                <a:gd name="T4" fmla="*/ 68 w 70"/>
                <a:gd name="T5" fmla="*/ 49 h 70"/>
                <a:gd name="T6" fmla="*/ 64 w 70"/>
                <a:gd name="T7" fmla="*/ 55 h 70"/>
                <a:gd name="T8" fmla="*/ 60 w 70"/>
                <a:gd name="T9" fmla="*/ 60 h 70"/>
                <a:gd name="T10" fmla="*/ 54 w 70"/>
                <a:gd name="T11" fmla="*/ 64 h 70"/>
                <a:gd name="T12" fmla="*/ 48 w 70"/>
                <a:gd name="T13" fmla="*/ 68 h 70"/>
                <a:gd name="T14" fmla="*/ 42 w 70"/>
                <a:gd name="T15" fmla="*/ 70 h 70"/>
                <a:gd name="T16" fmla="*/ 35 w 70"/>
                <a:gd name="T17" fmla="*/ 70 h 70"/>
                <a:gd name="T18" fmla="*/ 27 w 70"/>
                <a:gd name="T19" fmla="*/ 70 h 70"/>
                <a:gd name="T20" fmla="*/ 21 w 70"/>
                <a:gd name="T21" fmla="*/ 68 h 70"/>
                <a:gd name="T22" fmla="*/ 15 w 70"/>
                <a:gd name="T23" fmla="*/ 64 h 70"/>
                <a:gd name="T24" fmla="*/ 9 w 70"/>
                <a:gd name="T25" fmla="*/ 60 h 70"/>
                <a:gd name="T26" fmla="*/ 6 w 70"/>
                <a:gd name="T27" fmla="*/ 55 h 70"/>
                <a:gd name="T28" fmla="*/ 2 w 70"/>
                <a:gd name="T29" fmla="*/ 49 h 70"/>
                <a:gd name="T30" fmla="*/ 0 w 70"/>
                <a:gd name="T31" fmla="*/ 43 h 70"/>
                <a:gd name="T32" fmla="*/ 0 w 70"/>
                <a:gd name="T33" fmla="*/ 35 h 70"/>
                <a:gd name="T34" fmla="*/ 0 w 70"/>
                <a:gd name="T35" fmla="*/ 28 h 70"/>
                <a:gd name="T36" fmla="*/ 2 w 70"/>
                <a:gd name="T37" fmla="*/ 22 h 70"/>
                <a:gd name="T38" fmla="*/ 6 w 70"/>
                <a:gd name="T39" fmla="*/ 16 h 70"/>
                <a:gd name="T40" fmla="*/ 9 w 70"/>
                <a:gd name="T41" fmla="*/ 10 h 70"/>
                <a:gd name="T42" fmla="*/ 15 w 70"/>
                <a:gd name="T43" fmla="*/ 6 h 70"/>
                <a:gd name="T44" fmla="*/ 21 w 70"/>
                <a:gd name="T45" fmla="*/ 2 h 70"/>
                <a:gd name="T46" fmla="*/ 27 w 70"/>
                <a:gd name="T47" fmla="*/ 0 h 70"/>
                <a:gd name="T48" fmla="*/ 35 w 70"/>
                <a:gd name="T49" fmla="*/ 0 h 70"/>
                <a:gd name="T50" fmla="*/ 42 w 70"/>
                <a:gd name="T51" fmla="*/ 0 h 70"/>
                <a:gd name="T52" fmla="*/ 48 w 70"/>
                <a:gd name="T53" fmla="*/ 2 h 70"/>
                <a:gd name="T54" fmla="*/ 54 w 70"/>
                <a:gd name="T55" fmla="*/ 6 h 70"/>
                <a:gd name="T56" fmla="*/ 60 w 70"/>
                <a:gd name="T57" fmla="*/ 10 h 70"/>
                <a:gd name="T58" fmla="*/ 64 w 70"/>
                <a:gd name="T59" fmla="*/ 16 h 70"/>
                <a:gd name="T60" fmla="*/ 68 w 70"/>
                <a:gd name="T61" fmla="*/ 22 h 70"/>
                <a:gd name="T62" fmla="*/ 70 w 70"/>
                <a:gd name="T63" fmla="*/ 28 h 70"/>
                <a:gd name="T64" fmla="*/ 7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43"/>
                  </a:lnTo>
                  <a:lnTo>
                    <a:pt x="68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6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Rectangle 167">
              <a:extLst>
                <a:ext uri="{FF2B5EF4-FFF2-40B4-BE49-F238E27FC236}">
                  <a16:creationId xmlns:a16="http://schemas.microsoft.com/office/drawing/2014/main" id="{3B157630-1C72-2C11-59FD-EBA9523032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481" y="1158"/>
              <a:ext cx="9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 cell number (×10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0" name="Rectangle 168">
              <a:extLst>
                <a:ext uri="{FF2B5EF4-FFF2-40B4-BE49-F238E27FC236}">
                  <a16:creationId xmlns:a16="http://schemas.microsoft.com/office/drawing/2014/main" id="{00FD6EFB-B080-44EE-9B48-5996F286E6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03" y="688"/>
              <a:ext cx="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ja-JP" altLang="ja-JP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1" name="Rectangle 169">
              <a:extLst>
                <a:ext uri="{FF2B5EF4-FFF2-40B4-BE49-F238E27FC236}">
                  <a16:creationId xmlns:a16="http://schemas.microsoft.com/office/drawing/2014/main" id="{5A1128BB-86C2-A872-1257-E8719392EB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43" y="612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2" name="Rectangle 170">
              <a:extLst>
                <a:ext uri="{FF2B5EF4-FFF2-40B4-BE49-F238E27FC236}">
                  <a16:creationId xmlns:a16="http://schemas.microsoft.com/office/drawing/2014/main" id="{419A05FB-C99B-47D8-6081-8188F14B5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" y="1952"/>
              <a:ext cx="2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ATC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3" name="Rectangle 171">
              <a:extLst>
                <a:ext uri="{FF2B5EF4-FFF2-40B4-BE49-F238E27FC236}">
                  <a16:creationId xmlns:a16="http://schemas.microsoft.com/office/drawing/2014/main" id="{9A09522A-4B79-82F9-3E66-50B24439D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1980"/>
              <a:ext cx="124" cy="6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Rectangle 173">
              <a:extLst>
                <a:ext uri="{FF2B5EF4-FFF2-40B4-BE49-F238E27FC236}">
                  <a16:creationId xmlns:a16="http://schemas.microsoft.com/office/drawing/2014/main" id="{C5B63FF2-AFF6-17E8-C572-31DDA5351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540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5" name="Rectangle 174">
              <a:extLst>
                <a:ext uri="{FF2B5EF4-FFF2-40B4-BE49-F238E27FC236}">
                  <a16:creationId xmlns:a16="http://schemas.microsoft.com/office/drawing/2014/main" id="{D00C3A60-6583-9C33-3B97-56504EEE2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690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6" name="Rectangle 175">
              <a:extLst>
                <a:ext uri="{FF2B5EF4-FFF2-40B4-BE49-F238E27FC236}">
                  <a16:creationId xmlns:a16="http://schemas.microsoft.com/office/drawing/2014/main" id="{25759C9A-C08A-26EC-9F97-B0450735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" y="1083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7" name="Rectangle 176">
              <a:extLst>
                <a:ext uri="{FF2B5EF4-FFF2-40B4-BE49-F238E27FC236}">
                  <a16:creationId xmlns:a16="http://schemas.microsoft.com/office/drawing/2014/main" id="{14A0F342-B49B-CB02-04BC-74C2A66FA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1175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8" name="Rectangle 177">
              <a:extLst>
                <a:ext uri="{FF2B5EF4-FFF2-40B4-BE49-F238E27FC236}">
                  <a16:creationId xmlns:a16="http://schemas.microsoft.com/office/drawing/2014/main" id="{06342FE9-E5CC-E01F-9C69-B0662A469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170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9" name="Rectangle 178">
              <a:extLst>
                <a:ext uri="{FF2B5EF4-FFF2-40B4-BE49-F238E27FC236}">
                  <a16:creationId xmlns:a16="http://schemas.microsoft.com/office/drawing/2014/main" id="{8294922C-15E9-3459-3A12-9ED876919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4" y="1948"/>
              <a:ext cx="3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IGF1R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0" name="Rectangle 179">
              <a:extLst>
                <a:ext uri="{FF2B5EF4-FFF2-40B4-BE49-F238E27FC236}">
                  <a16:creationId xmlns:a16="http://schemas.microsoft.com/office/drawing/2014/main" id="{8BBBF8E7-3A53-78BF-BCFE-E412B2DB0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" y="1975"/>
              <a:ext cx="124" cy="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" name="Rectangle 180">
              <a:extLst>
                <a:ext uri="{FF2B5EF4-FFF2-40B4-BE49-F238E27FC236}">
                  <a16:creationId xmlns:a16="http://schemas.microsoft.com/office/drawing/2014/main" id="{8813F8AB-48AC-58D6-850E-0DD85FBDE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842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2" name="Rectangle 181">
              <a:extLst>
                <a:ext uri="{FF2B5EF4-FFF2-40B4-BE49-F238E27FC236}">
                  <a16:creationId xmlns:a16="http://schemas.microsoft.com/office/drawing/2014/main" id="{12B65BBE-6187-887F-1313-BE3B98976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994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83" name="テキスト ボックス 447">
            <a:extLst>
              <a:ext uri="{FF2B5EF4-FFF2-40B4-BE49-F238E27FC236}">
                <a16:creationId xmlns:a16="http://schemas.microsoft.com/office/drawing/2014/main" id="{CF826258-6DAF-2FCF-4140-BC7C5C2E93DD}"/>
              </a:ext>
            </a:extLst>
          </p:cNvPr>
          <p:cNvSpPr txBox="1"/>
          <p:nvPr/>
        </p:nvSpPr>
        <p:spPr>
          <a:xfrm>
            <a:off x="7547336" y="884124"/>
            <a:ext cx="387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/>
              <a:t>B</a:t>
            </a:r>
            <a:r>
              <a:rPr kumimoji="1" lang="en-US" altLang="ja-JP" sz="2800" b="1"/>
              <a:t>: Tumor cell count</a:t>
            </a:r>
            <a:endParaRPr kumimoji="1" lang="ja-JP" altLang="en-US" sz="2800" b="1"/>
          </a:p>
        </p:txBody>
      </p:sp>
      <p:sp>
        <p:nvSpPr>
          <p:cNvPr id="384" name="テキスト ボックス 448">
            <a:extLst>
              <a:ext uri="{FF2B5EF4-FFF2-40B4-BE49-F238E27FC236}">
                <a16:creationId xmlns:a16="http://schemas.microsoft.com/office/drawing/2014/main" id="{96AE4AC0-3A72-EC15-1D78-35E26E1F1D53}"/>
              </a:ext>
            </a:extLst>
          </p:cNvPr>
          <p:cNvSpPr txBox="1"/>
          <p:nvPr/>
        </p:nvSpPr>
        <p:spPr>
          <a:xfrm>
            <a:off x="7548045" y="3876259"/>
            <a:ext cx="2585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/>
              <a:t>C: T-cell count</a:t>
            </a:r>
            <a:endParaRPr kumimoji="1" lang="ja-JP" altLang="en-US" sz="2800" b="1"/>
          </a:p>
        </p:txBody>
      </p:sp>
      <p:pic>
        <p:nvPicPr>
          <p:cNvPr id="3" name="CART9">
            <a:hlinkClick r:id="" action="ppaction://media"/>
            <a:extLst>
              <a:ext uri="{FF2B5EF4-FFF2-40B4-BE49-F238E27FC236}">
                <a16:creationId xmlns:a16="http://schemas.microsoft.com/office/drawing/2014/main" id="{816EBCDD-A9C6-465F-EE9E-B6A5CFD92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88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2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4140"/>
    </mc:Choice>
    <mc:Fallback>
      <p:transition spd="slow" advClick="0" advTm="84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正方形/長方形 2">
            <a:extLst>
              <a:ext uri="{FF2B5EF4-FFF2-40B4-BE49-F238E27FC236}">
                <a16:creationId xmlns:a16="http://schemas.microsoft.com/office/drawing/2014/main" id="{0D6B85A3-81DC-D6CD-1F1E-04FF058A31AB}"/>
              </a:ext>
            </a:extLst>
          </p:cNvPr>
          <p:cNvSpPr/>
          <p:nvPr/>
        </p:nvSpPr>
        <p:spPr>
          <a:xfrm>
            <a:off x="-3328" y="1"/>
            <a:ext cx="12195328" cy="921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7FE95-37AC-E443-AC56-C2C633EB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82" y="-174643"/>
            <a:ext cx="10727267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Cytotoxic activity against H1568</a:t>
            </a:r>
          </a:p>
        </p:txBody>
      </p:sp>
      <p:pic>
        <p:nvPicPr>
          <p:cNvPr id="7" name="図 205">
            <a:extLst>
              <a:ext uri="{FF2B5EF4-FFF2-40B4-BE49-F238E27FC236}">
                <a16:creationId xmlns:a16="http://schemas.microsoft.com/office/drawing/2014/main" id="{B94E099B-4F1F-2998-9533-867CCBAA6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23" y="3040399"/>
            <a:ext cx="5632704" cy="2416302"/>
          </a:xfrm>
          <a:prstGeom prst="rect">
            <a:avLst/>
          </a:prstGeom>
        </p:spPr>
      </p:pic>
      <p:grpSp>
        <p:nvGrpSpPr>
          <p:cNvPr id="8" name="Group 648">
            <a:extLst>
              <a:ext uri="{FF2B5EF4-FFF2-40B4-BE49-F238E27FC236}">
                <a16:creationId xmlns:a16="http://schemas.microsoft.com/office/drawing/2014/main" id="{43CB357F-2E0C-5394-F31E-1385392CB2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37776" y="1403098"/>
            <a:ext cx="3763099" cy="2707229"/>
            <a:chOff x="2211" y="4196"/>
            <a:chExt cx="2256" cy="1623"/>
          </a:xfrm>
        </p:grpSpPr>
        <p:sp>
          <p:nvSpPr>
            <p:cNvPr id="9" name="AutoShape 647">
              <a:extLst>
                <a:ext uri="{FF2B5EF4-FFF2-40B4-BE49-F238E27FC236}">
                  <a16:creationId xmlns:a16="http://schemas.microsoft.com/office/drawing/2014/main" id="{42A1609A-214F-EE2D-1C18-439C7196AF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11" y="4228"/>
              <a:ext cx="2256" cy="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649">
              <a:extLst>
                <a:ext uri="{FF2B5EF4-FFF2-40B4-BE49-F238E27FC236}">
                  <a16:creationId xmlns:a16="http://schemas.microsoft.com/office/drawing/2014/main" id="{20428BF0-A88C-6630-A325-2DA0FE9A9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5" y="5433"/>
              <a:ext cx="107" cy="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650">
              <a:extLst>
                <a:ext uri="{FF2B5EF4-FFF2-40B4-BE49-F238E27FC236}">
                  <a16:creationId xmlns:a16="http://schemas.microsoft.com/office/drawing/2014/main" id="{A0653F3C-64BD-9E06-72F5-C9FF1BEF8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5419"/>
              <a:ext cx="107" cy="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651">
              <a:extLst>
                <a:ext uri="{FF2B5EF4-FFF2-40B4-BE49-F238E27FC236}">
                  <a16:creationId xmlns:a16="http://schemas.microsoft.com/office/drawing/2014/main" id="{0D46B999-19D4-B747-D96A-92852B8F9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5324"/>
              <a:ext cx="107" cy="1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652">
              <a:extLst>
                <a:ext uri="{FF2B5EF4-FFF2-40B4-BE49-F238E27FC236}">
                  <a16:creationId xmlns:a16="http://schemas.microsoft.com/office/drawing/2014/main" id="{18810A29-EE45-6610-E076-36EEC1444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1" y="5218"/>
              <a:ext cx="107" cy="2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653">
              <a:extLst>
                <a:ext uri="{FF2B5EF4-FFF2-40B4-BE49-F238E27FC236}">
                  <a16:creationId xmlns:a16="http://schemas.microsoft.com/office/drawing/2014/main" id="{672E7EBF-5FAA-7723-2580-F77D0F5E5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5095"/>
              <a:ext cx="108" cy="3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654">
              <a:extLst>
                <a:ext uri="{FF2B5EF4-FFF2-40B4-BE49-F238E27FC236}">
                  <a16:creationId xmlns:a16="http://schemas.microsoft.com/office/drawing/2014/main" id="{49E3BD3F-4932-D396-0E6D-B13C4DD70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412"/>
              <a:ext cx="52" cy="21"/>
            </a:xfrm>
            <a:custGeom>
              <a:avLst/>
              <a:gdLst>
                <a:gd name="T0" fmla="*/ 0 w 105"/>
                <a:gd name="T1" fmla="*/ 0 h 41"/>
                <a:gd name="T2" fmla="*/ 105 w 105"/>
                <a:gd name="T3" fmla="*/ 0 h 41"/>
                <a:gd name="T4" fmla="*/ 53 w 105"/>
                <a:gd name="T5" fmla="*/ 0 h 41"/>
                <a:gd name="T6" fmla="*/ 53 w 105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41">
                  <a:moveTo>
                    <a:pt x="0" y="0"/>
                  </a:moveTo>
                  <a:lnTo>
                    <a:pt x="105" y="0"/>
                  </a:lnTo>
                  <a:lnTo>
                    <a:pt x="53" y="0"/>
                  </a:lnTo>
                  <a:lnTo>
                    <a:pt x="53" y="41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655">
              <a:extLst>
                <a:ext uri="{FF2B5EF4-FFF2-40B4-BE49-F238E27FC236}">
                  <a16:creationId xmlns:a16="http://schemas.microsoft.com/office/drawing/2014/main" id="{207DE248-F366-D363-BEFC-F5D00DE01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5384"/>
              <a:ext cx="52" cy="35"/>
            </a:xfrm>
            <a:custGeom>
              <a:avLst/>
              <a:gdLst>
                <a:gd name="T0" fmla="*/ 0 w 104"/>
                <a:gd name="T1" fmla="*/ 0 h 68"/>
                <a:gd name="T2" fmla="*/ 104 w 104"/>
                <a:gd name="T3" fmla="*/ 0 h 68"/>
                <a:gd name="T4" fmla="*/ 52 w 104"/>
                <a:gd name="T5" fmla="*/ 0 h 68"/>
                <a:gd name="T6" fmla="*/ 52 w 10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68">
                  <a:moveTo>
                    <a:pt x="0" y="0"/>
                  </a:moveTo>
                  <a:lnTo>
                    <a:pt x="104" y="0"/>
                  </a:lnTo>
                  <a:lnTo>
                    <a:pt x="52" y="0"/>
                  </a:lnTo>
                  <a:lnTo>
                    <a:pt x="52" y="68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656">
              <a:extLst>
                <a:ext uri="{FF2B5EF4-FFF2-40B4-BE49-F238E27FC236}">
                  <a16:creationId xmlns:a16="http://schemas.microsoft.com/office/drawing/2014/main" id="{85F1C789-BBFE-BA74-2F2F-1B422460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5237"/>
              <a:ext cx="53" cy="87"/>
            </a:xfrm>
            <a:custGeom>
              <a:avLst/>
              <a:gdLst>
                <a:gd name="T0" fmla="*/ 0 w 104"/>
                <a:gd name="T1" fmla="*/ 0 h 174"/>
                <a:gd name="T2" fmla="*/ 104 w 104"/>
                <a:gd name="T3" fmla="*/ 0 h 174"/>
                <a:gd name="T4" fmla="*/ 52 w 104"/>
                <a:gd name="T5" fmla="*/ 0 h 174"/>
                <a:gd name="T6" fmla="*/ 52 w 104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74">
                  <a:moveTo>
                    <a:pt x="0" y="0"/>
                  </a:moveTo>
                  <a:lnTo>
                    <a:pt x="104" y="0"/>
                  </a:lnTo>
                  <a:lnTo>
                    <a:pt x="52" y="0"/>
                  </a:lnTo>
                  <a:lnTo>
                    <a:pt x="52" y="174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57">
              <a:extLst>
                <a:ext uri="{FF2B5EF4-FFF2-40B4-BE49-F238E27FC236}">
                  <a16:creationId xmlns:a16="http://schemas.microsoft.com/office/drawing/2014/main" id="{0B529160-67FD-DB45-F821-A685B2E93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5097"/>
              <a:ext cx="52" cy="121"/>
            </a:xfrm>
            <a:custGeom>
              <a:avLst/>
              <a:gdLst>
                <a:gd name="T0" fmla="*/ 0 w 104"/>
                <a:gd name="T1" fmla="*/ 0 h 241"/>
                <a:gd name="T2" fmla="*/ 104 w 104"/>
                <a:gd name="T3" fmla="*/ 0 h 241"/>
                <a:gd name="T4" fmla="*/ 52 w 104"/>
                <a:gd name="T5" fmla="*/ 0 h 241"/>
                <a:gd name="T6" fmla="*/ 52 w 104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241">
                  <a:moveTo>
                    <a:pt x="0" y="0"/>
                  </a:moveTo>
                  <a:lnTo>
                    <a:pt x="104" y="0"/>
                  </a:lnTo>
                  <a:lnTo>
                    <a:pt x="52" y="0"/>
                  </a:lnTo>
                  <a:lnTo>
                    <a:pt x="52" y="241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658">
              <a:extLst>
                <a:ext uri="{FF2B5EF4-FFF2-40B4-BE49-F238E27FC236}">
                  <a16:creationId xmlns:a16="http://schemas.microsoft.com/office/drawing/2014/main" id="{FD3E4670-650B-0DDF-E14D-AC093522B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4957"/>
              <a:ext cx="53" cy="138"/>
            </a:xfrm>
            <a:custGeom>
              <a:avLst/>
              <a:gdLst>
                <a:gd name="T0" fmla="*/ 0 w 104"/>
                <a:gd name="T1" fmla="*/ 0 h 275"/>
                <a:gd name="T2" fmla="*/ 104 w 104"/>
                <a:gd name="T3" fmla="*/ 0 h 275"/>
                <a:gd name="T4" fmla="*/ 52 w 104"/>
                <a:gd name="T5" fmla="*/ 0 h 275"/>
                <a:gd name="T6" fmla="*/ 52 w 104"/>
                <a:gd name="T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275">
                  <a:moveTo>
                    <a:pt x="0" y="0"/>
                  </a:moveTo>
                  <a:lnTo>
                    <a:pt x="104" y="0"/>
                  </a:lnTo>
                  <a:lnTo>
                    <a:pt x="52" y="0"/>
                  </a:lnTo>
                  <a:lnTo>
                    <a:pt x="52" y="275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Rectangle 659">
              <a:extLst>
                <a:ext uri="{FF2B5EF4-FFF2-40B4-BE49-F238E27FC236}">
                  <a16:creationId xmlns:a16="http://schemas.microsoft.com/office/drawing/2014/main" id="{A5B36985-281C-5137-44FD-B7CFC76E6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4763"/>
              <a:ext cx="107" cy="69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Rectangle 660">
              <a:extLst>
                <a:ext uri="{FF2B5EF4-FFF2-40B4-BE49-F238E27FC236}">
                  <a16:creationId xmlns:a16="http://schemas.microsoft.com/office/drawing/2014/main" id="{C82E60CF-D155-1D45-39A2-919FD726D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4714"/>
              <a:ext cx="107" cy="74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Rectangle 661">
              <a:extLst>
                <a:ext uri="{FF2B5EF4-FFF2-40B4-BE49-F238E27FC236}">
                  <a16:creationId xmlns:a16="http://schemas.microsoft.com/office/drawing/2014/main" id="{33FD9A1A-B354-8299-A96F-99B7247BA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4702"/>
              <a:ext cx="107" cy="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Rectangle 662">
              <a:extLst>
                <a:ext uri="{FF2B5EF4-FFF2-40B4-BE49-F238E27FC236}">
                  <a16:creationId xmlns:a16="http://schemas.microsoft.com/office/drawing/2014/main" id="{8DD9A4B5-6E52-9528-76AA-6B788D003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4706"/>
              <a:ext cx="107" cy="7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663">
              <a:extLst>
                <a:ext uri="{FF2B5EF4-FFF2-40B4-BE49-F238E27FC236}">
                  <a16:creationId xmlns:a16="http://schemas.microsoft.com/office/drawing/2014/main" id="{8461EB6A-2C3E-0E78-0DB7-F77586831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4709"/>
              <a:ext cx="107" cy="74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664">
              <a:extLst>
                <a:ext uri="{FF2B5EF4-FFF2-40B4-BE49-F238E27FC236}">
                  <a16:creationId xmlns:a16="http://schemas.microsoft.com/office/drawing/2014/main" id="{57A4374C-780D-87B3-3B95-606DCB8ED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4716"/>
              <a:ext cx="52" cy="47"/>
            </a:xfrm>
            <a:custGeom>
              <a:avLst/>
              <a:gdLst>
                <a:gd name="T0" fmla="*/ 0 w 104"/>
                <a:gd name="T1" fmla="*/ 0 h 94"/>
                <a:gd name="T2" fmla="*/ 104 w 104"/>
                <a:gd name="T3" fmla="*/ 0 h 94"/>
                <a:gd name="T4" fmla="*/ 52 w 104"/>
                <a:gd name="T5" fmla="*/ 0 h 94"/>
                <a:gd name="T6" fmla="*/ 52 w 104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94">
                  <a:moveTo>
                    <a:pt x="0" y="0"/>
                  </a:moveTo>
                  <a:lnTo>
                    <a:pt x="104" y="0"/>
                  </a:lnTo>
                  <a:lnTo>
                    <a:pt x="52" y="0"/>
                  </a:lnTo>
                  <a:lnTo>
                    <a:pt x="52" y="94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665">
              <a:extLst>
                <a:ext uri="{FF2B5EF4-FFF2-40B4-BE49-F238E27FC236}">
                  <a16:creationId xmlns:a16="http://schemas.microsoft.com/office/drawing/2014/main" id="{416C0106-E96E-0AF2-3080-E2C22825F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4678"/>
              <a:ext cx="52" cy="36"/>
            </a:xfrm>
            <a:custGeom>
              <a:avLst/>
              <a:gdLst>
                <a:gd name="T0" fmla="*/ 0 w 105"/>
                <a:gd name="T1" fmla="*/ 0 h 72"/>
                <a:gd name="T2" fmla="*/ 105 w 105"/>
                <a:gd name="T3" fmla="*/ 0 h 72"/>
                <a:gd name="T4" fmla="*/ 52 w 105"/>
                <a:gd name="T5" fmla="*/ 0 h 72"/>
                <a:gd name="T6" fmla="*/ 52 w 105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72">
                  <a:moveTo>
                    <a:pt x="0" y="0"/>
                  </a:moveTo>
                  <a:lnTo>
                    <a:pt x="105" y="0"/>
                  </a:lnTo>
                  <a:lnTo>
                    <a:pt x="52" y="0"/>
                  </a:lnTo>
                  <a:lnTo>
                    <a:pt x="52" y="7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666">
              <a:extLst>
                <a:ext uri="{FF2B5EF4-FFF2-40B4-BE49-F238E27FC236}">
                  <a16:creationId xmlns:a16="http://schemas.microsoft.com/office/drawing/2014/main" id="{19A9652C-7ACE-9DDC-E244-1084A5477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4593"/>
              <a:ext cx="52" cy="109"/>
            </a:xfrm>
            <a:custGeom>
              <a:avLst/>
              <a:gdLst>
                <a:gd name="T0" fmla="*/ 0 w 105"/>
                <a:gd name="T1" fmla="*/ 0 h 217"/>
                <a:gd name="T2" fmla="*/ 105 w 105"/>
                <a:gd name="T3" fmla="*/ 0 h 217"/>
                <a:gd name="T4" fmla="*/ 52 w 105"/>
                <a:gd name="T5" fmla="*/ 0 h 217"/>
                <a:gd name="T6" fmla="*/ 52 w 105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217">
                  <a:moveTo>
                    <a:pt x="0" y="0"/>
                  </a:moveTo>
                  <a:lnTo>
                    <a:pt x="105" y="0"/>
                  </a:lnTo>
                  <a:lnTo>
                    <a:pt x="52" y="0"/>
                  </a:lnTo>
                  <a:lnTo>
                    <a:pt x="52" y="217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667">
              <a:extLst>
                <a:ext uri="{FF2B5EF4-FFF2-40B4-BE49-F238E27FC236}">
                  <a16:creationId xmlns:a16="http://schemas.microsoft.com/office/drawing/2014/main" id="{55405A05-64BF-F551-AE7F-E08B3E507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4608"/>
              <a:ext cx="52" cy="98"/>
            </a:xfrm>
            <a:custGeom>
              <a:avLst/>
              <a:gdLst>
                <a:gd name="T0" fmla="*/ 0 w 105"/>
                <a:gd name="T1" fmla="*/ 0 h 196"/>
                <a:gd name="T2" fmla="*/ 105 w 105"/>
                <a:gd name="T3" fmla="*/ 0 h 196"/>
                <a:gd name="T4" fmla="*/ 53 w 105"/>
                <a:gd name="T5" fmla="*/ 0 h 196"/>
                <a:gd name="T6" fmla="*/ 53 w 105"/>
                <a:gd name="T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96">
                  <a:moveTo>
                    <a:pt x="0" y="0"/>
                  </a:moveTo>
                  <a:lnTo>
                    <a:pt x="105" y="0"/>
                  </a:lnTo>
                  <a:lnTo>
                    <a:pt x="53" y="0"/>
                  </a:lnTo>
                  <a:lnTo>
                    <a:pt x="53" y="196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668">
              <a:extLst>
                <a:ext uri="{FF2B5EF4-FFF2-40B4-BE49-F238E27FC236}">
                  <a16:creationId xmlns:a16="http://schemas.microsoft.com/office/drawing/2014/main" id="{015B7F1C-435C-A105-13B2-A33E65B1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4626"/>
              <a:ext cx="52" cy="83"/>
            </a:xfrm>
            <a:custGeom>
              <a:avLst/>
              <a:gdLst>
                <a:gd name="T0" fmla="*/ 0 w 104"/>
                <a:gd name="T1" fmla="*/ 0 h 167"/>
                <a:gd name="T2" fmla="*/ 104 w 104"/>
                <a:gd name="T3" fmla="*/ 0 h 167"/>
                <a:gd name="T4" fmla="*/ 52 w 104"/>
                <a:gd name="T5" fmla="*/ 0 h 167"/>
                <a:gd name="T6" fmla="*/ 52 w 104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67">
                  <a:moveTo>
                    <a:pt x="0" y="0"/>
                  </a:moveTo>
                  <a:lnTo>
                    <a:pt x="104" y="0"/>
                  </a:lnTo>
                  <a:lnTo>
                    <a:pt x="52" y="0"/>
                  </a:lnTo>
                  <a:lnTo>
                    <a:pt x="52" y="167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669">
              <a:extLst>
                <a:ext uri="{FF2B5EF4-FFF2-40B4-BE49-F238E27FC236}">
                  <a16:creationId xmlns:a16="http://schemas.microsoft.com/office/drawing/2014/main" id="{294CCF7D-8827-731B-D5F6-5ABD7874F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5510"/>
              <a:ext cx="14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670">
              <a:extLst>
                <a:ext uri="{FF2B5EF4-FFF2-40B4-BE49-F238E27FC236}">
                  <a16:creationId xmlns:a16="http://schemas.microsoft.com/office/drawing/2014/main" id="{C1501178-24DD-416C-799D-09CBF9727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5510"/>
              <a:ext cx="14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671">
              <a:extLst>
                <a:ext uri="{FF2B5EF4-FFF2-40B4-BE49-F238E27FC236}">
                  <a16:creationId xmlns:a16="http://schemas.microsoft.com/office/drawing/2014/main" id="{23D6AD86-95DA-11B3-97B8-5B0415B46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5510"/>
              <a:ext cx="14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ectangle 672">
              <a:extLst>
                <a:ext uri="{FF2B5EF4-FFF2-40B4-BE49-F238E27FC236}">
                  <a16:creationId xmlns:a16="http://schemas.microsoft.com/office/drawing/2014/main" id="{C7255688-5BA5-4DC3-FD62-BFAD04FBC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5510"/>
              <a:ext cx="14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1:2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673">
              <a:extLst>
                <a:ext uri="{FF2B5EF4-FFF2-40B4-BE49-F238E27FC236}">
                  <a16:creationId xmlns:a16="http://schemas.microsoft.com/office/drawing/2014/main" id="{3367A14C-3859-B355-1A89-7A39C372A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5510"/>
              <a:ext cx="14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1:4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674">
              <a:extLst>
                <a:ext uri="{FF2B5EF4-FFF2-40B4-BE49-F238E27FC236}">
                  <a16:creationId xmlns:a16="http://schemas.microsoft.com/office/drawing/2014/main" id="{90252577-5E8F-ED42-EC05-0DADDF4F4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" y="5454"/>
              <a:ext cx="160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Line 675">
              <a:extLst>
                <a:ext uri="{FF2B5EF4-FFF2-40B4-BE49-F238E27FC236}">
                  <a16:creationId xmlns:a16="http://schemas.microsoft.com/office/drawing/2014/main" id="{16EDAD2F-AD9F-BAA8-1465-A72C7E70F0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5" y="5454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Line 676">
              <a:extLst>
                <a:ext uri="{FF2B5EF4-FFF2-40B4-BE49-F238E27FC236}">
                  <a16:creationId xmlns:a16="http://schemas.microsoft.com/office/drawing/2014/main" id="{DCB5924E-2F60-5155-6694-62078E058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4" y="5454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Line 677">
              <a:extLst>
                <a:ext uri="{FF2B5EF4-FFF2-40B4-BE49-F238E27FC236}">
                  <a16:creationId xmlns:a16="http://schemas.microsoft.com/office/drawing/2014/main" id="{DCBDA24B-F21F-5F55-1A61-FC5D83499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2" y="5454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Line 678">
              <a:extLst>
                <a:ext uri="{FF2B5EF4-FFF2-40B4-BE49-F238E27FC236}">
                  <a16:creationId xmlns:a16="http://schemas.microsoft.com/office/drawing/2014/main" id="{AA089A51-59E4-F08D-0B65-09FB89B1C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1" y="5454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Line 679">
              <a:extLst>
                <a:ext uri="{FF2B5EF4-FFF2-40B4-BE49-F238E27FC236}">
                  <a16:creationId xmlns:a16="http://schemas.microsoft.com/office/drawing/2014/main" id="{B0F8D560-29AE-B880-2D89-CF15067020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9" y="5454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Line 680">
              <a:extLst>
                <a:ext uri="{FF2B5EF4-FFF2-40B4-BE49-F238E27FC236}">
                  <a16:creationId xmlns:a16="http://schemas.microsoft.com/office/drawing/2014/main" id="{A34B05B5-D911-4F6E-4C38-91C603B31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6" y="4385"/>
              <a:ext cx="0" cy="10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Line 681">
              <a:extLst>
                <a:ext uri="{FF2B5EF4-FFF2-40B4-BE49-F238E27FC236}">
                  <a16:creationId xmlns:a16="http://schemas.microsoft.com/office/drawing/2014/main" id="{C854AE6F-7F70-4175-46D1-318FE27FA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0" y="5454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Line 682">
              <a:extLst>
                <a:ext uri="{FF2B5EF4-FFF2-40B4-BE49-F238E27FC236}">
                  <a16:creationId xmlns:a16="http://schemas.microsoft.com/office/drawing/2014/main" id="{C1D015A8-386C-34BF-9063-D871D9855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0" y="5241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Line 683">
              <a:extLst>
                <a:ext uri="{FF2B5EF4-FFF2-40B4-BE49-F238E27FC236}">
                  <a16:creationId xmlns:a16="http://schemas.microsoft.com/office/drawing/2014/main" id="{C0052814-2DF3-4AFD-1D59-11937972A0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0" y="5029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Line 684">
              <a:extLst>
                <a:ext uri="{FF2B5EF4-FFF2-40B4-BE49-F238E27FC236}">
                  <a16:creationId xmlns:a16="http://schemas.microsoft.com/office/drawing/2014/main" id="{B798F9D0-1B72-40E5-6393-83E373BE17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0" y="4817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Line 685">
              <a:extLst>
                <a:ext uri="{FF2B5EF4-FFF2-40B4-BE49-F238E27FC236}">
                  <a16:creationId xmlns:a16="http://schemas.microsoft.com/office/drawing/2014/main" id="{37DC3DFF-E1FE-B4B4-AED6-2DAA6EB3BB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0" y="4604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Line 686">
              <a:extLst>
                <a:ext uri="{FF2B5EF4-FFF2-40B4-BE49-F238E27FC236}">
                  <a16:creationId xmlns:a16="http://schemas.microsoft.com/office/drawing/2014/main" id="{5DB639EF-B7BB-97C4-B66B-0FFAD25E42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0" y="4391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Line 687">
              <a:extLst>
                <a:ext uri="{FF2B5EF4-FFF2-40B4-BE49-F238E27FC236}">
                  <a16:creationId xmlns:a16="http://schemas.microsoft.com/office/drawing/2014/main" id="{E0725CBE-9A72-18E0-EFDA-2A7F8EB41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5412"/>
              <a:ext cx="0" cy="2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Line 688">
              <a:extLst>
                <a:ext uri="{FF2B5EF4-FFF2-40B4-BE49-F238E27FC236}">
                  <a16:creationId xmlns:a16="http://schemas.microsoft.com/office/drawing/2014/main" id="{A1C9F778-994E-AFAB-25FE-80BE6E819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5412"/>
              <a:ext cx="52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689">
              <a:extLst>
                <a:ext uri="{FF2B5EF4-FFF2-40B4-BE49-F238E27FC236}">
                  <a16:creationId xmlns:a16="http://schemas.microsoft.com/office/drawing/2014/main" id="{A6FC86D0-1E89-F0AF-1229-17B091260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5334"/>
              <a:ext cx="33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690">
              <a:extLst>
                <a:ext uri="{FF2B5EF4-FFF2-40B4-BE49-F238E27FC236}">
                  <a16:creationId xmlns:a16="http://schemas.microsoft.com/office/drawing/2014/main" id="{1DFB8A81-AE87-356F-B994-00FB8E873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5334"/>
              <a:ext cx="33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691">
              <a:extLst>
                <a:ext uri="{FF2B5EF4-FFF2-40B4-BE49-F238E27FC236}">
                  <a16:creationId xmlns:a16="http://schemas.microsoft.com/office/drawing/2014/main" id="{CAC1B938-F1A9-42C0-7303-53B71FA4C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5437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692">
              <a:extLst>
                <a:ext uri="{FF2B5EF4-FFF2-40B4-BE49-F238E27FC236}">
                  <a16:creationId xmlns:a16="http://schemas.microsoft.com/office/drawing/2014/main" id="{A612DB45-A5A5-77BF-4EC1-A0A4AF2F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5437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693">
              <a:extLst>
                <a:ext uri="{FF2B5EF4-FFF2-40B4-BE49-F238E27FC236}">
                  <a16:creationId xmlns:a16="http://schemas.microsoft.com/office/drawing/2014/main" id="{1D538816-2586-AB24-CEBE-F2C9AF2BE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5437"/>
              <a:ext cx="32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694">
              <a:extLst>
                <a:ext uri="{FF2B5EF4-FFF2-40B4-BE49-F238E27FC236}">
                  <a16:creationId xmlns:a16="http://schemas.microsoft.com/office/drawing/2014/main" id="{4AA5DE6D-3727-9F86-B9DF-EC477A599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5437"/>
              <a:ext cx="32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695">
              <a:extLst>
                <a:ext uri="{FF2B5EF4-FFF2-40B4-BE49-F238E27FC236}">
                  <a16:creationId xmlns:a16="http://schemas.microsoft.com/office/drawing/2014/main" id="{D1F089BA-45C8-F297-2AA8-1DE35AB10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5437"/>
              <a:ext cx="33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696">
              <a:extLst>
                <a:ext uri="{FF2B5EF4-FFF2-40B4-BE49-F238E27FC236}">
                  <a16:creationId xmlns:a16="http://schemas.microsoft.com/office/drawing/2014/main" id="{AB325522-3948-5455-0756-E13B018D9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5437"/>
              <a:ext cx="33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697">
              <a:extLst>
                <a:ext uri="{FF2B5EF4-FFF2-40B4-BE49-F238E27FC236}">
                  <a16:creationId xmlns:a16="http://schemas.microsoft.com/office/drawing/2014/main" id="{8ADDA12B-D777-278F-2DDA-61728A684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5437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698">
              <a:extLst>
                <a:ext uri="{FF2B5EF4-FFF2-40B4-BE49-F238E27FC236}">
                  <a16:creationId xmlns:a16="http://schemas.microsoft.com/office/drawing/2014/main" id="{2ACAB3E0-889F-36ED-B98F-0E0090E92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5437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Line 699">
              <a:extLst>
                <a:ext uri="{FF2B5EF4-FFF2-40B4-BE49-F238E27FC236}">
                  <a16:creationId xmlns:a16="http://schemas.microsoft.com/office/drawing/2014/main" id="{9123AB7A-B61C-6FA6-5724-3650BE103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7" y="5384"/>
              <a:ext cx="0" cy="3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Line 700">
              <a:extLst>
                <a:ext uri="{FF2B5EF4-FFF2-40B4-BE49-F238E27FC236}">
                  <a16:creationId xmlns:a16="http://schemas.microsoft.com/office/drawing/2014/main" id="{CE1A5256-312F-9A6C-B09F-355A30715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1" y="5384"/>
              <a:ext cx="52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701">
              <a:extLst>
                <a:ext uri="{FF2B5EF4-FFF2-40B4-BE49-F238E27FC236}">
                  <a16:creationId xmlns:a16="http://schemas.microsoft.com/office/drawing/2014/main" id="{F267167A-041C-EF85-D19B-2CB9ADB93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5265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702">
              <a:extLst>
                <a:ext uri="{FF2B5EF4-FFF2-40B4-BE49-F238E27FC236}">
                  <a16:creationId xmlns:a16="http://schemas.microsoft.com/office/drawing/2014/main" id="{BF537EB4-4EAE-996F-EAF5-FF2B33019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5265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703">
              <a:extLst>
                <a:ext uri="{FF2B5EF4-FFF2-40B4-BE49-F238E27FC236}">
                  <a16:creationId xmlns:a16="http://schemas.microsoft.com/office/drawing/2014/main" id="{1C57D6CC-2CC1-A7AD-824D-55024934C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5437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704">
              <a:extLst>
                <a:ext uri="{FF2B5EF4-FFF2-40B4-BE49-F238E27FC236}">
                  <a16:creationId xmlns:a16="http://schemas.microsoft.com/office/drawing/2014/main" id="{E327FBFF-C537-4C63-5158-866EC3E7F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5437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705">
              <a:extLst>
                <a:ext uri="{FF2B5EF4-FFF2-40B4-BE49-F238E27FC236}">
                  <a16:creationId xmlns:a16="http://schemas.microsoft.com/office/drawing/2014/main" id="{83CECCF2-F9CB-52E3-EB3A-734C956E1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5437"/>
              <a:ext cx="33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706">
              <a:extLst>
                <a:ext uri="{FF2B5EF4-FFF2-40B4-BE49-F238E27FC236}">
                  <a16:creationId xmlns:a16="http://schemas.microsoft.com/office/drawing/2014/main" id="{EBD405E3-5A9D-3D27-77EE-0A0EAFF13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5437"/>
              <a:ext cx="33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707">
              <a:extLst>
                <a:ext uri="{FF2B5EF4-FFF2-40B4-BE49-F238E27FC236}">
                  <a16:creationId xmlns:a16="http://schemas.microsoft.com/office/drawing/2014/main" id="{F78A95D1-C924-D21D-99A1-42E451B6C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5437"/>
              <a:ext cx="32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708">
              <a:extLst>
                <a:ext uri="{FF2B5EF4-FFF2-40B4-BE49-F238E27FC236}">
                  <a16:creationId xmlns:a16="http://schemas.microsoft.com/office/drawing/2014/main" id="{5DAC163E-8ECD-7385-0125-C7A5835C5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5437"/>
              <a:ext cx="32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709">
              <a:extLst>
                <a:ext uri="{FF2B5EF4-FFF2-40B4-BE49-F238E27FC236}">
                  <a16:creationId xmlns:a16="http://schemas.microsoft.com/office/drawing/2014/main" id="{6331EE92-2AD7-ECE5-E71F-40387B63E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437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710">
              <a:extLst>
                <a:ext uri="{FF2B5EF4-FFF2-40B4-BE49-F238E27FC236}">
                  <a16:creationId xmlns:a16="http://schemas.microsoft.com/office/drawing/2014/main" id="{A96596F0-DA18-1302-2DD3-6E604AE96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437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Line 711">
              <a:extLst>
                <a:ext uri="{FF2B5EF4-FFF2-40B4-BE49-F238E27FC236}">
                  <a16:creationId xmlns:a16="http://schemas.microsoft.com/office/drawing/2014/main" id="{9CAB821A-C204-1515-9F3E-5E5710CAB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5237"/>
              <a:ext cx="0" cy="87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Line 712">
              <a:extLst>
                <a:ext uri="{FF2B5EF4-FFF2-40B4-BE49-F238E27FC236}">
                  <a16:creationId xmlns:a16="http://schemas.microsoft.com/office/drawing/2014/main" id="{3285AE46-4376-18B8-6865-8D0C19A34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5237"/>
              <a:ext cx="53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713">
              <a:extLst>
                <a:ext uri="{FF2B5EF4-FFF2-40B4-BE49-F238E27FC236}">
                  <a16:creationId xmlns:a16="http://schemas.microsoft.com/office/drawing/2014/main" id="{1640CA5E-B467-0235-E649-A58987E26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4971"/>
              <a:ext cx="33" cy="33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714">
              <a:extLst>
                <a:ext uri="{FF2B5EF4-FFF2-40B4-BE49-F238E27FC236}">
                  <a16:creationId xmlns:a16="http://schemas.microsoft.com/office/drawing/2014/main" id="{8EB67A38-B8FD-3387-3FB0-4197DB868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4971"/>
              <a:ext cx="33" cy="33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715">
              <a:extLst>
                <a:ext uri="{FF2B5EF4-FFF2-40B4-BE49-F238E27FC236}">
                  <a16:creationId xmlns:a16="http://schemas.microsoft.com/office/drawing/2014/main" id="{A49E89B8-AC60-F673-D64D-955EF56E0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5436"/>
              <a:ext cx="33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716">
              <a:extLst>
                <a:ext uri="{FF2B5EF4-FFF2-40B4-BE49-F238E27FC236}">
                  <a16:creationId xmlns:a16="http://schemas.microsoft.com/office/drawing/2014/main" id="{F7E66BE8-9065-28C6-A25D-D49DD010F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5436"/>
              <a:ext cx="33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717">
              <a:extLst>
                <a:ext uri="{FF2B5EF4-FFF2-40B4-BE49-F238E27FC236}">
                  <a16:creationId xmlns:a16="http://schemas.microsoft.com/office/drawing/2014/main" id="{302627D7-EAF8-8CDE-55A1-4047BDC37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5381"/>
              <a:ext cx="33" cy="32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718">
              <a:extLst>
                <a:ext uri="{FF2B5EF4-FFF2-40B4-BE49-F238E27FC236}">
                  <a16:creationId xmlns:a16="http://schemas.microsoft.com/office/drawing/2014/main" id="{6E1E1991-16FE-A8A7-1962-88F6C5C43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5381"/>
              <a:ext cx="33" cy="32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719">
              <a:extLst>
                <a:ext uri="{FF2B5EF4-FFF2-40B4-BE49-F238E27FC236}">
                  <a16:creationId xmlns:a16="http://schemas.microsoft.com/office/drawing/2014/main" id="{0C9D1C86-81BD-4AF6-2B75-5C7E2006F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5437"/>
              <a:ext cx="33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720">
              <a:extLst>
                <a:ext uri="{FF2B5EF4-FFF2-40B4-BE49-F238E27FC236}">
                  <a16:creationId xmlns:a16="http://schemas.microsoft.com/office/drawing/2014/main" id="{15EBB0BD-3307-5392-2342-6285D5507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5437"/>
              <a:ext cx="33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21">
              <a:extLst>
                <a:ext uri="{FF2B5EF4-FFF2-40B4-BE49-F238E27FC236}">
                  <a16:creationId xmlns:a16="http://schemas.microsoft.com/office/drawing/2014/main" id="{D07D58A8-422D-F8DB-E976-9F4865509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5312"/>
              <a:ext cx="33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22">
              <a:extLst>
                <a:ext uri="{FF2B5EF4-FFF2-40B4-BE49-F238E27FC236}">
                  <a16:creationId xmlns:a16="http://schemas.microsoft.com/office/drawing/2014/main" id="{7D3C1FEB-32FD-551A-0B06-82F39F6F8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5312"/>
              <a:ext cx="33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Line 723">
              <a:extLst>
                <a:ext uri="{FF2B5EF4-FFF2-40B4-BE49-F238E27FC236}">
                  <a16:creationId xmlns:a16="http://schemas.microsoft.com/office/drawing/2014/main" id="{7CEF01B5-FC3F-1BC5-A715-694B8AE19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4" y="5097"/>
              <a:ext cx="0" cy="12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Line 724">
              <a:extLst>
                <a:ext uri="{FF2B5EF4-FFF2-40B4-BE49-F238E27FC236}">
                  <a16:creationId xmlns:a16="http://schemas.microsoft.com/office/drawing/2014/main" id="{744440D5-B7D1-989B-0830-B20752EB8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8" y="5097"/>
              <a:ext cx="52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25">
              <a:extLst>
                <a:ext uri="{FF2B5EF4-FFF2-40B4-BE49-F238E27FC236}">
                  <a16:creationId xmlns:a16="http://schemas.microsoft.com/office/drawing/2014/main" id="{CDEC7481-FEBF-D4DA-D389-B1A05B27D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4767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26">
              <a:extLst>
                <a:ext uri="{FF2B5EF4-FFF2-40B4-BE49-F238E27FC236}">
                  <a16:creationId xmlns:a16="http://schemas.microsoft.com/office/drawing/2014/main" id="{866E1DAD-C74A-0681-924C-99E876660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4767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27">
              <a:extLst>
                <a:ext uri="{FF2B5EF4-FFF2-40B4-BE49-F238E27FC236}">
                  <a16:creationId xmlns:a16="http://schemas.microsoft.com/office/drawing/2014/main" id="{40EA123E-A656-437B-B6F3-0D503C988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5431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28">
              <a:extLst>
                <a:ext uri="{FF2B5EF4-FFF2-40B4-BE49-F238E27FC236}">
                  <a16:creationId xmlns:a16="http://schemas.microsoft.com/office/drawing/2014/main" id="{C0BA49E9-F1B6-2FA6-5736-399350AA4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5431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29">
              <a:extLst>
                <a:ext uri="{FF2B5EF4-FFF2-40B4-BE49-F238E27FC236}">
                  <a16:creationId xmlns:a16="http://schemas.microsoft.com/office/drawing/2014/main" id="{4AE8ECE9-2CD2-CADE-67F1-5546BC95F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5221"/>
              <a:ext cx="32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30">
              <a:extLst>
                <a:ext uri="{FF2B5EF4-FFF2-40B4-BE49-F238E27FC236}">
                  <a16:creationId xmlns:a16="http://schemas.microsoft.com/office/drawing/2014/main" id="{A6D2DF11-F7F0-9DCE-6E7E-8D2F8148A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5221"/>
              <a:ext cx="32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31">
              <a:extLst>
                <a:ext uri="{FF2B5EF4-FFF2-40B4-BE49-F238E27FC236}">
                  <a16:creationId xmlns:a16="http://schemas.microsoft.com/office/drawing/2014/main" id="{8F747AEC-7574-7100-171F-25232A844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5423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732">
              <a:extLst>
                <a:ext uri="{FF2B5EF4-FFF2-40B4-BE49-F238E27FC236}">
                  <a16:creationId xmlns:a16="http://schemas.microsoft.com/office/drawing/2014/main" id="{F9937734-938E-293B-1C5A-DEFD6FBE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5423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733">
              <a:extLst>
                <a:ext uri="{FF2B5EF4-FFF2-40B4-BE49-F238E27FC236}">
                  <a16:creationId xmlns:a16="http://schemas.microsoft.com/office/drawing/2014/main" id="{2071297C-A09B-1EB4-472A-29B5F947D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5167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734">
              <a:extLst>
                <a:ext uri="{FF2B5EF4-FFF2-40B4-BE49-F238E27FC236}">
                  <a16:creationId xmlns:a16="http://schemas.microsoft.com/office/drawing/2014/main" id="{D6295FF3-185D-50D6-1C6A-4D8456F71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5167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Line 735">
              <a:extLst>
                <a:ext uri="{FF2B5EF4-FFF2-40B4-BE49-F238E27FC236}">
                  <a16:creationId xmlns:a16="http://schemas.microsoft.com/office/drawing/2014/main" id="{622DF3BF-13D3-ED73-601D-8624E8709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" y="4957"/>
              <a:ext cx="0" cy="13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Line 736">
              <a:extLst>
                <a:ext uri="{FF2B5EF4-FFF2-40B4-BE49-F238E27FC236}">
                  <a16:creationId xmlns:a16="http://schemas.microsoft.com/office/drawing/2014/main" id="{FA99829B-E54F-246F-58DE-F3300B17C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" y="4957"/>
              <a:ext cx="53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737">
              <a:extLst>
                <a:ext uri="{FF2B5EF4-FFF2-40B4-BE49-F238E27FC236}">
                  <a16:creationId xmlns:a16="http://schemas.microsoft.com/office/drawing/2014/main" id="{A217967E-ABF3-6974-282F-CD7E4376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4786"/>
              <a:ext cx="33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738">
              <a:extLst>
                <a:ext uri="{FF2B5EF4-FFF2-40B4-BE49-F238E27FC236}">
                  <a16:creationId xmlns:a16="http://schemas.microsoft.com/office/drawing/2014/main" id="{9C390B64-7F6A-4F39-E13C-1B7E8C89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4786"/>
              <a:ext cx="33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739">
              <a:extLst>
                <a:ext uri="{FF2B5EF4-FFF2-40B4-BE49-F238E27FC236}">
                  <a16:creationId xmlns:a16="http://schemas.microsoft.com/office/drawing/2014/main" id="{D348156D-CFDE-EBE7-93AD-41604DC9F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5412"/>
              <a:ext cx="33" cy="33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740">
              <a:extLst>
                <a:ext uri="{FF2B5EF4-FFF2-40B4-BE49-F238E27FC236}">
                  <a16:creationId xmlns:a16="http://schemas.microsoft.com/office/drawing/2014/main" id="{2A4D7D74-F0F7-202E-4C36-B5129140A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5412"/>
              <a:ext cx="33" cy="33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741">
              <a:extLst>
                <a:ext uri="{FF2B5EF4-FFF2-40B4-BE49-F238E27FC236}">
                  <a16:creationId xmlns:a16="http://schemas.microsoft.com/office/drawing/2014/main" id="{E88D9B54-83A1-8ECF-3CAF-DB28654CD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4841"/>
              <a:ext cx="33" cy="32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742">
              <a:extLst>
                <a:ext uri="{FF2B5EF4-FFF2-40B4-BE49-F238E27FC236}">
                  <a16:creationId xmlns:a16="http://schemas.microsoft.com/office/drawing/2014/main" id="{33DC259F-74F6-2ED4-E5E4-857157820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4841"/>
              <a:ext cx="33" cy="32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743">
              <a:extLst>
                <a:ext uri="{FF2B5EF4-FFF2-40B4-BE49-F238E27FC236}">
                  <a16:creationId xmlns:a16="http://schemas.microsoft.com/office/drawing/2014/main" id="{EAA19959-F6F4-E887-BF72-12BA85304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5410"/>
              <a:ext cx="33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744">
              <a:extLst>
                <a:ext uri="{FF2B5EF4-FFF2-40B4-BE49-F238E27FC236}">
                  <a16:creationId xmlns:a16="http://schemas.microsoft.com/office/drawing/2014/main" id="{118DF856-0DC1-9BE3-69EE-0BA5CCEA6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5410"/>
              <a:ext cx="33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745">
              <a:extLst>
                <a:ext uri="{FF2B5EF4-FFF2-40B4-BE49-F238E27FC236}">
                  <a16:creationId xmlns:a16="http://schemas.microsoft.com/office/drawing/2014/main" id="{3B877A60-9137-76CE-68EA-6EBCC563D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4944"/>
              <a:ext cx="33" cy="33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746">
              <a:extLst>
                <a:ext uri="{FF2B5EF4-FFF2-40B4-BE49-F238E27FC236}">
                  <a16:creationId xmlns:a16="http://schemas.microsoft.com/office/drawing/2014/main" id="{43FC704F-D94B-72DE-5CB2-13A9260EA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4944"/>
              <a:ext cx="33" cy="33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Line 747">
              <a:extLst>
                <a:ext uri="{FF2B5EF4-FFF2-40B4-BE49-F238E27FC236}">
                  <a16:creationId xmlns:a16="http://schemas.microsoft.com/office/drawing/2014/main" id="{EA5D0B89-5FBC-7E00-FA54-42ECFFB56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" y="4716"/>
              <a:ext cx="0" cy="47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Line 748">
              <a:extLst>
                <a:ext uri="{FF2B5EF4-FFF2-40B4-BE49-F238E27FC236}">
                  <a16:creationId xmlns:a16="http://schemas.microsoft.com/office/drawing/2014/main" id="{CCEBF1E2-9F00-E302-1E97-541FE6147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6" y="4716"/>
              <a:ext cx="52" cy="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749">
              <a:extLst>
                <a:ext uri="{FF2B5EF4-FFF2-40B4-BE49-F238E27FC236}">
                  <a16:creationId xmlns:a16="http://schemas.microsoft.com/office/drawing/2014/main" id="{4D5E2547-5D57-F20B-C87F-DADEBE203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4646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750">
              <a:extLst>
                <a:ext uri="{FF2B5EF4-FFF2-40B4-BE49-F238E27FC236}">
                  <a16:creationId xmlns:a16="http://schemas.microsoft.com/office/drawing/2014/main" id="{0EE916EB-5A2D-8038-9314-A3C41AE82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4646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751">
              <a:extLst>
                <a:ext uri="{FF2B5EF4-FFF2-40B4-BE49-F238E27FC236}">
                  <a16:creationId xmlns:a16="http://schemas.microsoft.com/office/drawing/2014/main" id="{7D2B80A8-D641-2841-B9F9-40338E1CA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4879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752">
              <a:extLst>
                <a:ext uri="{FF2B5EF4-FFF2-40B4-BE49-F238E27FC236}">
                  <a16:creationId xmlns:a16="http://schemas.microsoft.com/office/drawing/2014/main" id="{DEC49713-55AD-71B4-C274-09ADC5C8D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4879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753">
              <a:extLst>
                <a:ext uri="{FF2B5EF4-FFF2-40B4-BE49-F238E27FC236}">
                  <a16:creationId xmlns:a16="http://schemas.microsoft.com/office/drawing/2014/main" id="{B10C42EB-A78A-7D26-0DED-581A702F5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4823"/>
              <a:ext cx="32" cy="32"/>
            </a:xfrm>
            <a:custGeom>
              <a:avLst/>
              <a:gdLst>
                <a:gd name="T0" fmla="*/ 65 w 65"/>
                <a:gd name="T1" fmla="*/ 32 h 64"/>
                <a:gd name="T2" fmla="*/ 65 w 65"/>
                <a:gd name="T3" fmla="*/ 39 h 64"/>
                <a:gd name="T4" fmla="*/ 63 w 65"/>
                <a:gd name="T5" fmla="*/ 45 h 64"/>
                <a:gd name="T6" fmla="*/ 59 w 65"/>
                <a:gd name="T7" fmla="*/ 50 h 64"/>
                <a:gd name="T8" fmla="*/ 56 w 65"/>
                <a:gd name="T9" fmla="*/ 55 h 64"/>
                <a:gd name="T10" fmla="*/ 50 w 65"/>
                <a:gd name="T11" fmla="*/ 59 h 64"/>
                <a:gd name="T12" fmla="*/ 45 w 65"/>
                <a:gd name="T13" fmla="*/ 63 h 64"/>
                <a:gd name="T14" fmla="*/ 39 w 65"/>
                <a:gd name="T15" fmla="*/ 64 h 64"/>
                <a:gd name="T16" fmla="*/ 32 w 65"/>
                <a:gd name="T17" fmla="*/ 64 h 64"/>
                <a:gd name="T18" fmla="*/ 25 w 65"/>
                <a:gd name="T19" fmla="*/ 64 h 64"/>
                <a:gd name="T20" fmla="*/ 20 w 65"/>
                <a:gd name="T21" fmla="*/ 63 h 64"/>
                <a:gd name="T22" fmla="*/ 14 w 65"/>
                <a:gd name="T23" fmla="*/ 59 h 64"/>
                <a:gd name="T24" fmla="*/ 9 w 65"/>
                <a:gd name="T25" fmla="*/ 55 h 64"/>
                <a:gd name="T26" fmla="*/ 5 w 65"/>
                <a:gd name="T27" fmla="*/ 50 h 64"/>
                <a:gd name="T28" fmla="*/ 2 w 65"/>
                <a:gd name="T29" fmla="*/ 45 h 64"/>
                <a:gd name="T30" fmla="*/ 0 w 65"/>
                <a:gd name="T31" fmla="*/ 39 h 64"/>
                <a:gd name="T32" fmla="*/ 0 w 65"/>
                <a:gd name="T33" fmla="*/ 32 h 64"/>
                <a:gd name="T34" fmla="*/ 0 w 65"/>
                <a:gd name="T35" fmla="*/ 25 h 64"/>
                <a:gd name="T36" fmla="*/ 2 w 65"/>
                <a:gd name="T37" fmla="*/ 19 h 64"/>
                <a:gd name="T38" fmla="*/ 5 w 65"/>
                <a:gd name="T39" fmla="*/ 14 h 64"/>
                <a:gd name="T40" fmla="*/ 9 w 65"/>
                <a:gd name="T41" fmla="*/ 9 h 64"/>
                <a:gd name="T42" fmla="*/ 14 w 65"/>
                <a:gd name="T43" fmla="*/ 5 h 64"/>
                <a:gd name="T44" fmla="*/ 20 w 65"/>
                <a:gd name="T45" fmla="*/ 1 h 64"/>
                <a:gd name="T46" fmla="*/ 25 w 65"/>
                <a:gd name="T47" fmla="*/ 0 h 64"/>
                <a:gd name="T48" fmla="*/ 32 w 65"/>
                <a:gd name="T49" fmla="*/ 0 h 64"/>
                <a:gd name="T50" fmla="*/ 39 w 65"/>
                <a:gd name="T51" fmla="*/ 0 h 64"/>
                <a:gd name="T52" fmla="*/ 45 w 65"/>
                <a:gd name="T53" fmla="*/ 1 h 64"/>
                <a:gd name="T54" fmla="*/ 50 w 65"/>
                <a:gd name="T55" fmla="*/ 5 h 64"/>
                <a:gd name="T56" fmla="*/ 56 w 65"/>
                <a:gd name="T57" fmla="*/ 9 h 64"/>
                <a:gd name="T58" fmla="*/ 59 w 65"/>
                <a:gd name="T59" fmla="*/ 14 h 64"/>
                <a:gd name="T60" fmla="*/ 63 w 65"/>
                <a:gd name="T61" fmla="*/ 19 h 64"/>
                <a:gd name="T62" fmla="*/ 65 w 65"/>
                <a:gd name="T63" fmla="*/ 25 h 64"/>
                <a:gd name="T64" fmla="*/ 65 w 65"/>
                <a:gd name="T6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5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19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754">
              <a:extLst>
                <a:ext uri="{FF2B5EF4-FFF2-40B4-BE49-F238E27FC236}">
                  <a16:creationId xmlns:a16="http://schemas.microsoft.com/office/drawing/2014/main" id="{87952269-ED3F-E7CC-FA51-A5868C63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4823"/>
              <a:ext cx="32" cy="32"/>
            </a:xfrm>
            <a:custGeom>
              <a:avLst/>
              <a:gdLst>
                <a:gd name="T0" fmla="*/ 65 w 65"/>
                <a:gd name="T1" fmla="*/ 32 h 64"/>
                <a:gd name="T2" fmla="*/ 65 w 65"/>
                <a:gd name="T3" fmla="*/ 39 h 64"/>
                <a:gd name="T4" fmla="*/ 63 w 65"/>
                <a:gd name="T5" fmla="*/ 45 h 64"/>
                <a:gd name="T6" fmla="*/ 59 w 65"/>
                <a:gd name="T7" fmla="*/ 50 h 64"/>
                <a:gd name="T8" fmla="*/ 56 w 65"/>
                <a:gd name="T9" fmla="*/ 55 h 64"/>
                <a:gd name="T10" fmla="*/ 50 w 65"/>
                <a:gd name="T11" fmla="*/ 59 h 64"/>
                <a:gd name="T12" fmla="*/ 45 w 65"/>
                <a:gd name="T13" fmla="*/ 63 h 64"/>
                <a:gd name="T14" fmla="*/ 39 w 65"/>
                <a:gd name="T15" fmla="*/ 64 h 64"/>
                <a:gd name="T16" fmla="*/ 32 w 65"/>
                <a:gd name="T17" fmla="*/ 64 h 64"/>
                <a:gd name="T18" fmla="*/ 25 w 65"/>
                <a:gd name="T19" fmla="*/ 64 h 64"/>
                <a:gd name="T20" fmla="*/ 20 w 65"/>
                <a:gd name="T21" fmla="*/ 63 h 64"/>
                <a:gd name="T22" fmla="*/ 14 w 65"/>
                <a:gd name="T23" fmla="*/ 59 h 64"/>
                <a:gd name="T24" fmla="*/ 9 w 65"/>
                <a:gd name="T25" fmla="*/ 55 h 64"/>
                <a:gd name="T26" fmla="*/ 5 w 65"/>
                <a:gd name="T27" fmla="*/ 50 h 64"/>
                <a:gd name="T28" fmla="*/ 2 w 65"/>
                <a:gd name="T29" fmla="*/ 45 h 64"/>
                <a:gd name="T30" fmla="*/ 0 w 65"/>
                <a:gd name="T31" fmla="*/ 39 h 64"/>
                <a:gd name="T32" fmla="*/ 0 w 65"/>
                <a:gd name="T33" fmla="*/ 32 h 64"/>
                <a:gd name="T34" fmla="*/ 0 w 65"/>
                <a:gd name="T35" fmla="*/ 25 h 64"/>
                <a:gd name="T36" fmla="*/ 2 w 65"/>
                <a:gd name="T37" fmla="*/ 19 h 64"/>
                <a:gd name="T38" fmla="*/ 5 w 65"/>
                <a:gd name="T39" fmla="*/ 14 h 64"/>
                <a:gd name="T40" fmla="*/ 9 w 65"/>
                <a:gd name="T41" fmla="*/ 9 h 64"/>
                <a:gd name="T42" fmla="*/ 14 w 65"/>
                <a:gd name="T43" fmla="*/ 5 h 64"/>
                <a:gd name="T44" fmla="*/ 20 w 65"/>
                <a:gd name="T45" fmla="*/ 1 h 64"/>
                <a:gd name="T46" fmla="*/ 25 w 65"/>
                <a:gd name="T47" fmla="*/ 0 h 64"/>
                <a:gd name="T48" fmla="*/ 32 w 65"/>
                <a:gd name="T49" fmla="*/ 0 h 64"/>
                <a:gd name="T50" fmla="*/ 39 w 65"/>
                <a:gd name="T51" fmla="*/ 0 h 64"/>
                <a:gd name="T52" fmla="*/ 45 w 65"/>
                <a:gd name="T53" fmla="*/ 1 h 64"/>
                <a:gd name="T54" fmla="*/ 50 w 65"/>
                <a:gd name="T55" fmla="*/ 5 h 64"/>
                <a:gd name="T56" fmla="*/ 56 w 65"/>
                <a:gd name="T57" fmla="*/ 9 h 64"/>
                <a:gd name="T58" fmla="*/ 59 w 65"/>
                <a:gd name="T59" fmla="*/ 14 h 64"/>
                <a:gd name="T60" fmla="*/ 63 w 65"/>
                <a:gd name="T61" fmla="*/ 19 h 64"/>
                <a:gd name="T62" fmla="*/ 65 w 65"/>
                <a:gd name="T63" fmla="*/ 25 h 64"/>
                <a:gd name="T64" fmla="*/ 65 w 65"/>
                <a:gd name="T6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5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19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755">
              <a:extLst>
                <a:ext uri="{FF2B5EF4-FFF2-40B4-BE49-F238E27FC236}">
                  <a16:creationId xmlns:a16="http://schemas.microsoft.com/office/drawing/2014/main" id="{49AFD89E-8C4B-C341-794D-D759AAD2B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4649"/>
              <a:ext cx="32" cy="33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3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5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3 w 64"/>
                <a:gd name="T61" fmla="*/ 20 h 65"/>
                <a:gd name="T62" fmla="*/ 64 w 64"/>
                <a:gd name="T63" fmla="*/ 25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4" y="25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756">
              <a:extLst>
                <a:ext uri="{FF2B5EF4-FFF2-40B4-BE49-F238E27FC236}">
                  <a16:creationId xmlns:a16="http://schemas.microsoft.com/office/drawing/2014/main" id="{FA09801E-24D9-A46B-046A-9C0E58D74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4649"/>
              <a:ext cx="32" cy="33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3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5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3 w 64"/>
                <a:gd name="T61" fmla="*/ 20 h 65"/>
                <a:gd name="T62" fmla="*/ 64 w 64"/>
                <a:gd name="T63" fmla="*/ 25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4" y="25"/>
                  </a:lnTo>
                  <a:lnTo>
                    <a:pt x="64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757">
              <a:extLst>
                <a:ext uri="{FF2B5EF4-FFF2-40B4-BE49-F238E27FC236}">
                  <a16:creationId xmlns:a16="http://schemas.microsoft.com/office/drawing/2014/main" id="{940C4AA4-8CAB-D388-3186-A019315EB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4735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758">
              <a:extLst>
                <a:ext uri="{FF2B5EF4-FFF2-40B4-BE49-F238E27FC236}">
                  <a16:creationId xmlns:a16="http://schemas.microsoft.com/office/drawing/2014/main" id="{6F1A0791-A7A3-104B-9B1E-81BF41001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4735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Line 759">
              <a:extLst>
                <a:ext uri="{FF2B5EF4-FFF2-40B4-BE49-F238E27FC236}">
                  <a16:creationId xmlns:a16="http://schemas.microsoft.com/office/drawing/2014/main" id="{AFF11AA0-56B4-2808-B77A-7D9889D3E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1" y="4678"/>
              <a:ext cx="0" cy="36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Line 760">
              <a:extLst>
                <a:ext uri="{FF2B5EF4-FFF2-40B4-BE49-F238E27FC236}">
                  <a16:creationId xmlns:a16="http://schemas.microsoft.com/office/drawing/2014/main" id="{2C7A91DB-D33A-68F2-A066-B2D342617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5" y="4678"/>
              <a:ext cx="52" cy="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761">
              <a:extLst>
                <a:ext uri="{FF2B5EF4-FFF2-40B4-BE49-F238E27FC236}">
                  <a16:creationId xmlns:a16="http://schemas.microsoft.com/office/drawing/2014/main" id="{291CE428-DF1E-5059-E2B4-667578398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4651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762">
              <a:extLst>
                <a:ext uri="{FF2B5EF4-FFF2-40B4-BE49-F238E27FC236}">
                  <a16:creationId xmlns:a16="http://schemas.microsoft.com/office/drawing/2014/main" id="{8199EFAB-2CA9-89CD-BD6D-1BC08B333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4651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763">
              <a:extLst>
                <a:ext uri="{FF2B5EF4-FFF2-40B4-BE49-F238E27FC236}">
                  <a16:creationId xmlns:a16="http://schemas.microsoft.com/office/drawing/2014/main" id="{81BC60A9-38C6-26BF-49AA-4D76CF322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4754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764">
              <a:extLst>
                <a:ext uri="{FF2B5EF4-FFF2-40B4-BE49-F238E27FC236}">
                  <a16:creationId xmlns:a16="http://schemas.microsoft.com/office/drawing/2014/main" id="{F5CBC0A7-575F-86A3-A13F-DFA151773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4754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765">
              <a:extLst>
                <a:ext uri="{FF2B5EF4-FFF2-40B4-BE49-F238E27FC236}">
                  <a16:creationId xmlns:a16="http://schemas.microsoft.com/office/drawing/2014/main" id="{546EB4AF-42CD-31E2-B4BC-60464CBF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4799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766">
              <a:extLst>
                <a:ext uri="{FF2B5EF4-FFF2-40B4-BE49-F238E27FC236}">
                  <a16:creationId xmlns:a16="http://schemas.microsoft.com/office/drawing/2014/main" id="{28C066CF-732E-5D56-37A4-BD19A87E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4799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767">
              <a:extLst>
                <a:ext uri="{FF2B5EF4-FFF2-40B4-BE49-F238E27FC236}">
                  <a16:creationId xmlns:a16="http://schemas.microsoft.com/office/drawing/2014/main" id="{7CD567C5-4B50-824D-49F5-424A8054C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4601"/>
              <a:ext cx="33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768">
              <a:extLst>
                <a:ext uri="{FF2B5EF4-FFF2-40B4-BE49-F238E27FC236}">
                  <a16:creationId xmlns:a16="http://schemas.microsoft.com/office/drawing/2014/main" id="{55647E5B-1A84-1AAC-C073-00F3BBF55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4601"/>
              <a:ext cx="33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769">
              <a:extLst>
                <a:ext uri="{FF2B5EF4-FFF2-40B4-BE49-F238E27FC236}">
                  <a16:creationId xmlns:a16="http://schemas.microsoft.com/office/drawing/2014/main" id="{EC5670D4-A852-E200-CCA4-4D7D4A237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4682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770">
              <a:extLst>
                <a:ext uri="{FF2B5EF4-FFF2-40B4-BE49-F238E27FC236}">
                  <a16:creationId xmlns:a16="http://schemas.microsoft.com/office/drawing/2014/main" id="{FEC7E9CF-2E77-99E7-9DD2-784F9F77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4682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Line 771">
              <a:extLst>
                <a:ext uri="{FF2B5EF4-FFF2-40B4-BE49-F238E27FC236}">
                  <a16:creationId xmlns:a16="http://schemas.microsoft.com/office/drawing/2014/main" id="{42DC3B14-3AEC-E8CA-8FC0-8A4C3952E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9" y="4593"/>
              <a:ext cx="0" cy="109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Line 772">
              <a:extLst>
                <a:ext uri="{FF2B5EF4-FFF2-40B4-BE49-F238E27FC236}">
                  <a16:creationId xmlns:a16="http://schemas.microsoft.com/office/drawing/2014/main" id="{BDB7EE72-1A36-C527-625D-1AF4F0D78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4593"/>
              <a:ext cx="52" cy="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773">
              <a:extLst>
                <a:ext uri="{FF2B5EF4-FFF2-40B4-BE49-F238E27FC236}">
                  <a16:creationId xmlns:a16="http://schemas.microsoft.com/office/drawing/2014/main" id="{9E608D66-27EA-6687-1C62-FCFA03751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4566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774">
              <a:extLst>
                <a:ext uri="{FF2B5EF4-FFF2-40B4-BE49-F238E27FC236}">
                  <a16:creationId xmlns:a16="http://schemas.microsoft.com/office/drawing/2014/main" id="{6B0E78D7-0B96-2BCE-76B7-BEF1F1E6A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4566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775">
              <a:extLst>
                <a:ext uri="{FF2B5EF4-FFF2-40B4-BE49-F238E27FC236}">
                  <a16:creationId xmlns:a16="http://schemas.microsoft.com/office/drawing/2014/main" id="{B1E6EC6A-C455-28A8-A3AE-3A704D7DF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5080"/>
              <a:ext cx="32" cy="33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776">
              <a:extLst>
                <a:ext uri="{FF2B5EF4-FFF2-40B4-BE49-F238E27FC236}">
                  <a16:creationId xmlns:a16="http://schemas.microsoft.com/office/drawing/2014/main" id="{74B3A0CA-895D-B8D8-D122-3854BDA55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5080"/>
              <a:ext cx="32" cy="33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777">
              <a:extLst>
                <a:ext uri="{FF2B5EF4-FFF2-40B4-BE49-F238E27FC236}">
                  <a16:creationId xmlns:a16="http://schemas.microsoft.com/office/drawing/2014/main" id="{21903CA6-480F-AE67-7810-DF6D24177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4750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778">
              <a:extLst>
                <a:ext uri="{FF2B5EF4-FFF2-40B4-BE49-F238E27FC236}">
                  <a16:creationId xmlns:a16="http://schemas.microsoft.com/office/drawing/2014/main" id="{615550AB-0FEC-3A99-7859-8B6A3025C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4750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779">
              <a:extLst>
                <a:ext uri="{FF2B5EF4-FFF2-40B4-BE49-F238E27FC236}">
                  <a16:creationId xmlns:a16="http://schemas.microsoft.com/office/drawing/2014/main" id="{DA0DAD4A-7429-CACB-A795-220E44997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4452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780">
              <a:extLst>
                <a:ext uri="{FF2B5EF4-FFF2-40B4-BE49-F238E27FC236}">
                  <a16:creationId xmlns:a16="http://schemas.microsoft.com/office/drawing/2014/main" id="{AA399F2D-2424-0F19-663A-6DDB0920D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4452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781">
              <a:extLst>
                <a:ext uri="{FF2B5EF4-FFF2-40B4-BE49-F238E27FC236}">
                  <a16:creationId xmlns:a16="http://schemas.microsoft.com/office/drawing/2014/main" id="{B776149D-A06C-CCB0-10A8-9C16142F0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4583"/>
              <a:ext cx="33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782">
              <a:extLst>
                <a:ext uri="{FF2B5EF4-FFF2-40B4-BE49-F238E27FC236}">
                  <a16:creationId xmlns:a16="http://schemas.microsoft.com/office/drawing/2014/main" id="{2674E561-7B55-3F36-2817-7A5639A07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4583"/>
              <a:ext cx="33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Line 783">
              <a:extLst>
                <a:ext uri="{FF2B5EF4-FFF2-40B4-BE49-F238E27FC236}">
                  <a16:creationId xmlns:a16="http://schemas.microsoft.com/office/drawing/2014/main" id="{B9978519-D69F-259D-B40C-09404ABA2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8" y="4608"/>
              <a:ext cx="0" cy="98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Line 784">
              <a:extLst>
                <a:ext uri="{FF2B5EF4-FFF2-40B4-BE49-F238E27FC236}">
                  <a16:creationId xmlns:a16="http://schemas.microsoft.com/office/drawing/2014/main" id="{E3E9D243-088E-3379-682F-0D771BB50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2" y="4608"/>
              <a:ext cx="52" cy="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785">
              <a:extLst>
                <a:ext uri="{FF2B5EF4-FFF2-40B4-BE49-F238E27FC236}">
                  <a16:creationId xmlns:a16="http://schemas.microsoft.com/office/drawing/2014/main" id="{F5764175-B361-FA82-7FAC-3D80A9175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4691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786">
              <a:extLst>
                <a:ext uri="{FF2B5EF4-FFF2-40B4-BE49-F238E27FC236}">
                  <a16:creationId xmlns:a16="http://schemas.microsoft.com/office/drawing/2014/main" id="{442965C6-4EDB-FB6F-8431-C068CFF86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4691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787">
              <a:extLst>
                <a:ext uri="{FF2B5EF4-FFF2-40B4-BE49-F238E27FC236}">
                  <a16:creationId xmlns:a16="http://schemas.microsoft.com/office/drawing/2014/main" id="{2B8EEFFF-D8C9-1F87-A308-957929E0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5020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788">
              <a:extLst>
                <a:ext uri="{FF2B5EF4-FFF2-40B4-BE49-F238E27FC236}">
                  <a16:creationId xmlns:a16="http://schemas.microsoft.com/office/drawing/2014/main" id="{D466A032-62AB-B283-1E3A-A4AA99480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5020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789">
              <a:extLst>
                <a:ext uri="{FF2B5EF4-FFF2-40B4-BE49-F238E27FC236}">
                  <a16:creationId xmlns:a16="http://schemas.microsoft.com/office/drawing/2014/main" id="{FD0048A7-6921-2F17-7B28-EC615CEFA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4732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790">
              <a:extLst>
                <a:ext uri="{FF2B5EF4-FFF2-40B4-BE49-F238E27FC236}">
                  <a16:creationId xmlns:a16="http://schemas.microsoft.com/office/drawing/2014/main" id="{10209ABF-97D1-280D-8B22-6395FF238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4732"/>
              <a:ext cx="32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791">
              <a:extLst>
                <a:ext uri="{FF2B5EF4-FFF2-40B4-BE49-F238E27FC236}">
                  <a16:creationId xmlns:a16="http://schemas.microsoft.com/office/drawing/2014/main" id="{C00F5CF0-9A58-6B2E-7DF7-9649CACC0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4431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792">
              <a:extLst>
                <a:ext uri="{FF2B5EF4-FFF2-40B4-BE49-F238E27FC236}">
                  <a16:creationId xmlns:a16="http://schemas.microsoft.com/office/drawing/2014/main" id="{9DDEC9D3-CCDF-9122-F062-25EA1ECB8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4431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793">
              <a:extLst>
                <a:ext uri="{FF2B5EF4-FFF2-40B4-BE49-F238E27FC236}">
                  <a16:creationId xmlns:a16="http://schemas.microsoft.com/office/drawing/2014/main" id="{9E9F9408-5D00-0C69-53BA-DF967F8F2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457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794">
              <a:extLst>
                <a:ext uri="{FF2B5EF4-FFF2-40B4-BE49-F238E27FC236}">
                  <a16:creationId xmlns:a16="http://schemas.microsoft.com/office/drawing/2014/main" id="{64BC82B0-7D8D-BFED-A0AF-B79DE4B4E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457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Line 795">
              <a:extLst>
                <a:ext uri="{FF2B5EF4-FFF2-40B4-BE49-F238E27FC236}">
                  <a16:creationId xmlns:a16="http://schemas.microsoft.com/office/drawing/2014/main" id="{40910FA9-5133-19DC-E2C0-6A9571FC3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6" y="4626"/>
              <a:ext cx="0" cy="83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Line 796">
              <a:extLst>
                <a:ext uri="{FF2B5EF4-FFF2-40B4-BE49-F238E27FC236}">
                  <a16:creationId xmlns:a16="http://schemas.microsoft.com/office/drawing/2014/main" id="{0AC4B54D-27D0-8B91-56DC-2241BE953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0" y="4626"/>
              <a:ext cx="52" cy="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797">
              <a:extLst>
                <a:ext uri="{FF2B5EF4-FFF2-40B4-BE49-F238E27FC236}">
                  <a16:creationId xmlns:a16="http://schemas.microsoft.com/office/drawing/2014/main" id="{A12B28AB-F718-6A09-F329-7406F47EA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4557"/>
              <a:ext cx="33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798">
              <a:extLst>
                <a:ext uri="{FF2B5EF4-FFF2-40B4-BE49-F238E27FC236}">
                  <a16:creationId xmlns:a16="http://schemas.microsoft.com/office/drawing/2014/main" id="{0B618336-BF5B-6F3F-5209-F619710F4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4557"/>
              <a:ext cx="33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799">
              <a:extLst>
                <a:ext uri="{FF2B5EF4-FFF2-40B4-BE49-F238E27FC236}">
                  <a16:creationId xmlns:a16="http://schemas.microsoft.com/office/drawing/2014/main" id="{1EA09E52-775C-9034-3F45-0244BEC9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5024"/>
              <a:ext cx="33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800">
              <a:extLst>
                <a:ext uri="{FF2B5EF4-FFF2-40B4-BE49-F238E27FC236}">
                  <a16:creationId xmlns:a16="http://schemas.microsoft.com/office/drawing/2014/main" id="{24312334-0557-6A9B-095D-016429FD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5024"/>
              <a:ext cx="33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801">
              <a:extLst>
                <a:ext uri="{FF2B5EF4-FFF2-40B4-BE49-F238E27FC236}">
                  <a16:creationId xmlns:a16="http://schemas.microsoft.com/office/drawing/2014/main" id="{F4525FA2-183D-E9AA-9749-7FDD4FFA8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4635"/>
              <a:ext cx="33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802">
              <a:extLst>
                <a:ext uri="{FF2B5EF4-FFF2-40B4-BE49-F238E27FC236}">
                  <a16:creationId xmlns:a16="http://schemas.microsoft.com/office/drawing/2014/main" id="{50D4184D-2EB6-7B73-A5BB-297C9BFF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4635"/>
              <a:ext cx="33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803">
              <a:extLst>
                <a:ext uri="{FF2B5EF4-FFF2-40B4-BE49-F238E27FC236}">
                  <a16:creationId xmlns:a16="http://schemas.microsoft.com/office/drawing/2014/main" id="{1D4D152B-5667-8474-287C-6712950A6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4629"/>
              <a:ext cx="32" cy="33"/>
            </a:xfrm>
            <a:custGeom>
              <a:avLst/>
              <a:gdLst>
                <a:gd name="T0" fmla="*/ 65 w 65"/>
                <a:gd name="T1" fmla="*/ 32 h 64"/>
                <a:gd name="T2" fmla="*/ 65 w 65"/>
                <a:gd name="T3" fmla="*/ 39 h 64"/>
                <a:gd name="T4" fmla="*/ 63 w 65"/>
                <a:gd name="T5" fmla="*/ 45 h 64"/>
                <a:gd name="T6" fmla="*/ 60 w 65"/>
                <a:gd name="T7" fmla="*/ 50 h 64"/>
                <a:gd name="T8" fmla="*/ 56 w 65"/>
                <a:gd name="T9" fmla="*/ 55 h 64"/>
                <a:gd name="T10" fmla="*/ 51 w 65"/>
                <a:gd name="T11" fmla="*/ 59 h 64"/>
                <a:gd name="T12" fmla="*/ 45 w 65"/>
                <a:gd name="T13" fmla="*/ 63 h 64"/>
                <a:gd name="T14" fmla="*/ 40 w 65"/>
                <a:gd name="T15" fmla="*/ 64 h 64"/>
                <a:gd name="T16" fmla="*/ 33 w 65"/>
                <a:gd name="T17" fmla="*/ 64 h 64"/>
                <a:gd name="T18" fmla="*/ 25 w 65"/>
                <a:gd name="T19" fmla="*/ 64 h 64"/>
                <a:gd name="T20" fmla="*/ 20 w 65"/>
                <a:gd name="T21" fmla="*/ 63 h 64"/>
                <a:gd name="T22" fmla="*/ 15 w 65"/>
                <a:gd name="T23" fmla="*/ 59 h 64"/>
                <a:gd name="T24" fmla="*/ 9 w 65"/>
                <a:gd name="T25" fmla="*/ 55 h 64"/>
                <a:gd name="T26" fmla="*/ 6 w 65"/>
                <a:gd name="T27" fmla="*/ 50 h 64"/>
                <a:gd name="T28" fmla="*/ 2 w 65"/>
                <a:gd name="T29" fmla="*/ 45 h 64"/>
                <a:gd name="T30" fmla="*/ 0 w 65"/>
                <a:gd name="T31" fmla="*/ 39 h 64"/>
                <a:gd name="T32" fmla="*/ 0 w 65"/>
                <a:gd name="T33" fmla="*/ 32 h 64"/>
                <a:gd name="T34" fmla="*/ 0 w 65"/>
                <a:gd name="T35" fmla="*/ 25 h 64"/>
                <a:gd name="T36" fmla="*/ 2 w 65"/>
                <a:gd name="T37" fmla="*/ 19 h 64"/>
                <a:gd name="T38" fmla="*/ 6 w 65"/>
                <a:gd name="T39" fmla="*/ 14 h 64"/>
                <a:gd name="T40" fmla="*/ 9 w 65"/>
                <a:gd name="T41" fmla="*/ 9 h 64"/>
                <a:gd name="T42" fmla="*/ 15 w 65"/>
                <a:gd name="T43" fmla="*/ 5 h 64"/>
                <a:gd name="T44" fmla="*/ 20 w 65"/>
                <a:gd name="T45" fmla="*/ 1 h 64"/>
                <a:gd name="T46" fmla="*/ 25 w 65"/>
                <a:gd name="T47" fmla="*/ 0 h 64"/>
                <a:gd name="T48" fmla="*/ 33 w 65"/>
                <a:gd name="T49" fmla="*/ 0 h 64"/>
                <a:gd name="T50" fmla="*/ 40 w 65"/>
                <a:gd name="T51" fmla="*/ 0 h 64"/>
                <a:gd name="T52" fmla="*/ 45 w 65"/>
                <a:gd name="T53" fmla="*/ 1 h 64"/>
                <a:gd name="T54" fmla="*/ 51 w 65"/>
                <a:gd name="T55" fmla="*/ 5 h 64"/>
                <a:gd name="T56" fmla="*/ 56 w 65"/>
                <a:gd name="T57" fmla="*/ 9 h 64"/>
                <a:gd name="T58" fmla="*/ 60 w 65"/>
                <a:gd name="T59" fmla="*/ 14 h 64"/>
                <a:gd name="T60" fmla="*/ 63 w 65"/>
                <a:gd name="T61" fmla="*/ 19 h 64"/>
                <a:gd name="T62" fmla="*/ 65 w 65"/>
                <a:gd name="T63" fmla="*/ 25 h 64"/>
                <a:gd name="T64" fmla="*/ 65 w 65"/>
                <a:gd name="T6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5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19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804">
              <a:extLst>
                <a:ext uri="{FF2B5EF4-FFF2-40B4-BE49-F238E27FC236}">
                  <a16:creationId xmlns:a16="http://schemas.microsoft.com/office/drawing/2014/main" id="{14E69FDC-1A63-5F83-2AD4-06A39925B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4629"/>
              <a:ext cx="32" cy="33"/>
            </a:xfrm>
            <a:custGeom>
              <a:avLst/>
              <a:gdLst>
                <a:gd name="T0" fmla="*/ 65 w 65"/>
                <a:gd name="T1" fmla="*/ 32 h 64"/>
                <a:gd name="T2" fmla="*/ 65 w 65"/>
                <a:gd name="T3" fmla="*/ 39 h 64"/>
                <a:gd name="T4" fmla="*/ 63 w 65"/>
                <a:gd name="T5" fmla="*/ 45 h 64"/>
                <a:gd name="T6" fmla="*/ 60 w 65"/>
                <a:gd name="T7" fmla="*/ 50 h 64"/>
                <a:gd name="T8" fmla="*/ 56 w 65"/>
                <a:gd name="T9" fmla="*/ 55 h 64"/>
                <a:gd name="T10" fmla="*/ 51 w 65"/>
                <a:gd name="T11" fmla="*/ 59 h 64"/>
                <a:gd name="T12" fmla="*/ 45 w 65"/>
                <a:gd name="T13" fmla="*/ 63 h 64"/>
                <a:gd name="T14" fmla="*/ 40 w 65"/>
                <a:gd name="T15" fmla="*/ 64 h 64"/>
                <a:gd name="T16" fmla="*/ 33 w 65"/>
                <a:gd name="T17" fmla="*/ 64 h 64"/>
                <a:gd name="T18" fmla="*/ 25 w 65"/>
                <a:gd name="T19" fmla="*/ 64 h 64"/>
                <a:gd name="T20" fmla="*/ 20 w 65"/>
                <a:gd name="T21" fmla="*/ 63 h 64"/>
                <a:gd name="T22" fmla="*/ 15 w 65"/>
                <a:gd name="T23" fmla="*/ 59 h 64"/>
                <a:gd name="T24" fmla="*/ 9 w 65"/>
                <a:gd name="T25" fmla="*/ 55 h 64"/>
                <a:gd name="T26" fmla="*/ 6 w 65"/>
                <a:gd name="T27" fmla="*/ 50 h 64"/>
                <a:gd name="T28" fmla="*/ 2 w 65"/>
                <a:gd name="T29" fmla="*/ 45 h 64"/>
                <a:gd name="T30" fmla="*/ 0 w 65"/>
                <a:gd name="T31" fmla="*/ 39 h 64"/>
                <a:gd name="T32" fmla="*/ 0 w 65"/>
                <a:gd name="T33" fmla="*/ 32 h 64"/>
                <a:gd name="T34" fmla="*/ 0 w 65"/>
                <a:gd name="T35" fmla="*/ 25 h 64"/>
                <a:gd name="T36" fmla="*/ 2 w 65"/>
                <a:gd name="T37" fmla="*/ 19 h 64"/>
                <a:gd name="T38" fmla="*/ 6 w 65"/>
                <a:gd name="T39" fmla="*/ 14 h 64"/>
                <a:gd name="T40" fmla="*/ 9 w 65"/>
                <a:gd name="T41" fmla="*/ 9 h 64"/>
                <a:gd name="T42" fmla="*/ 15 w 65"/>
                <a:gd name="T43" fmla="*/ 5 h 64"/>
                <a:gd name="T44" fmla="*/ 20 w 65"/>
                <a:gd name="T45" fmla="*/ 1 h 64"/>
                <a:gd name="T46" fmla="*/ 25 w 65"/>
                <a:gd name="T47" fmla="*/ 0 h 64"/>
                <a:gd name="T48" fmla="*/ 33 w 65"/>
                <a:gd name="T49" fmla="*/ 0 h 64"/>
                <a:gd name="T50" fmla="*/ 40 w 65"/>
                <a:gd name="T51" fmla="*/ 0 h 64"/>
                <a:gd name="T52" fmla="*/ 45 w 65"/>
                <a:gd name="T53" fmla="*/ 1 h 64"/>
                <a:gd name="T54" fmla="*/ 51 w 65"/>
                <a:gd name="T55" fmla="*/ 5 h 64"/>
                <a:gd name="T56" fmla="*/ 56 w 65"/>
                <a:gd name="T57" fmla="*/ 9 h 64"/>
                <a:gd name="T58" fmla="*/ 60 w 65"/>
                <a:gd name="T59" fmla="*/ 14 h 64"/>
                <a:gd name="T60" fmla="*/ 63 w 65"/>
                <a:gd name="T61" fmla="*/ 19 h 64"/>
                <a:gd name="T62" fmla="*/ 65 w 65"/>
                <a:gd name="T63" fmla="*/ 25 h 64"/>
                <a:gd name="T64" fmla="*/ 65 w 65"/>
                <a:gd name="T6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5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19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805">
              <a:extLst>
                <a:ext uri="{FF2B5EF4-FFF2-40B4-BE49-F238E27FC236}">
                  <a16:creationId xmlns:a16="http://schemas.microsoft.com/office/drawing/2014/main" id="{A16321B2-6362-F73F-1EB5-CC63ADDEC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4622"/>
              <a:ext cx="33" cy="33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3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5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3 w 64"/>
                <a:gd name="T61" fmla="*/ 20 h 65"/>
                <a:gd name="T62" fmla="*/ 64 w 64"/>
                <a:gd name="T63" fmla="*/ 25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4" y="25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806">
              <a:extLst>
                <a:ext uri="{FF2B5EF4-FFF2-40B4-BE49-F238E27FC236}">
                  <a16:creationId xmlns:a16="http://schemas.microsoft.com/office/drawing/2014/main" id="{C1739863-7BC3-D266-E684-DFDA0D943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4622"/>
              <a:ext cx="33" cy="33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3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5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3 w 64"/>
                <a:gd name="T61" fmla="*/ 20 h 65"/>
                <a:gd name="T62" fmla="*/ 64 w 64"/>
                <a:gd name="T63" fmla="*/ 25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4" y="25"/>
                  </a:lnTo>
                  <a:lnTo>
                    <a:pt x="64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Rectangle 807">
              <a:extLst>
                <a:ext uri="{FF2B5EF4-FFF2-40B4-BE49-F238E27FC236}">
                  <a16:creationId xmlns:a16="http://schemas.microsoft.com/office/drawing/2014/main" id="{CB9F036E-7CC1-19FA-7A5F-D1E920C9BA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94" y="4798"/>
              <a:ext cx="116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Tumor cell number (×10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9" name="Rectangle 808">
              <a:extLst>
                <a:ext uri="{FF2B5EF4-FFF2-40B4-BE49-F238E27FC236}">
                  <a16:creationId xmlns:a16="http://schemas.microsoft.com/office/drawing/2014/main" id="{AAF26A85-CEFB-D84A-CD96-8381E851EF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20" y="4222"/>
              <a:ext cx="3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ja-JP" altLang="ja-JP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0" name="Rectangle 809">
              <a:extLst>
                <a:ext uri="{FF2B5EF4-FFF2-40B4-BE49-F238E27FC236}">
                  <a16:creationId xmlns:a16="http://schemas.microsoft.com/office/drawing/2014/main" id="{5C5B9159-DD99-2EC1-0FE8-0081DC6B77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53" y="4149"/>
              <a:ext cx="3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1" name="Rectangle 810">
              <a:extLst>
                <a:ext uri="{FF2B5EF4-FFF2-40B4-BE49-F238E27FC236}">
                  <a16:creationId xmlns:a16="http://schemas.microsoft.com/office/drawing/2014/main" id="{575B8CFA-724D-5CD9-E7E7-6C1706F44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" y="5639"/>
              <a:ext cx="2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ATC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2" name="Rectangle 811">
              <a:extLst>
                <a:ext uri="{FF2B5EF4-FFF2-40B4-BE49-F238E27FC236}">
                  <a16:creationId xmlns:a16="http://schemas.microsoft.com/office/drawing/2014/main" id="{3C88FFA7-69A9-36D0-8AFF-B300A7564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" y="5665"/>
              <a:ext cx="115" cy="5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Rectangle 813">
              <a:extLst>
                <a:ext uri="{FF2B5EF4-FFF2-40B4-BE49-F238E27FC236}">
                  <a16:creationId xmlns:a16="http://schemas.microsoft.com/office/drawing/2014/main" id="{B6BB6F8E-7CDB-CEB5-286D-6C90A53C8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5400"/>
              <a:ext cx="5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4" name="Rectangle 814">
              <a:extLst>
                <a:ext uri="{FF2B5EF4-FFF2-40B4-BE49-F238E27FC236}">
                  <a16:creationId xmlns:a16="http://schemas.microsoft.com/office/drawing/2014/main" id="{54D2B651-D1E9-1184-028D-6C1084A1C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" y="4334"/>
              <a:ext cx="10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15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5" name="Rectangle 815">
              <a:extLst>
                <a:ext uri="{FF2B5EF4-FFF2-40B4-BE49-F238E27FC236}">
                  <a16:creationId xmlns:a16="http://schemas.microsoft.com/office/drawing/2014/main" id="{79327125-380B-D0D4-816E-ECA7CF4E7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" y="4547"/>
              <a:ext cx="10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12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6" name="Rectangle 816">
              <a:extLst>
                <a:ext uri="{FF2B5EF4-FFF2-40B4-BE49-F238E27FC236}">
                  <a16:creationId xmlns:a16="http://schemas.microsoft.com/office/drawing/2014/main" id="{1544D298-34CD-DF4E-C462-CE9608EE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4759"/>
              <a:ext cx="5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9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7" name="Rectangle 817">
              <a:extLst>
                <a:ext uri="{FF2B5EF4-FFF2-40B4-BE49-F238E27FC236}">
                  <a16:creationId xmlns:a16="http://schemas.microsoft.com/office/drawing/2014/main" id="{7F9CCF5B-A84C-025A-EAC6-B00C397A1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4971"/>
              <a:ext cx="5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8" name="Rectangle 818">
              <a:extLst>
                <a:ext uri="{FF2B5EF4-FFF2-40B4-BE49-F238E27FC236}">
                  <a16:creationId xmlns:a16="http://schemas.microsoft.com/office/drawing/2014/main" id="{78D046D6-8B0A-3711-DA3F-7D1D5F0FB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5637"/>
              <a:ext cx="32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IGF1R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9" name="Rectangle 819">
              <a:extLst>
                <a:ext uri="{FF2B5EF4-FFF2-40B4-BE49-F238E27FC236}">
                  <a16:creationId xmlns:a16="http://schemas.microsoft.com/office/drawing/2014/main" id="{CB0D6876-9D57-4673-209C-EDC20C75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5663"/>
              <a:ext cx="11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Rectangle 820">
              <a:extLst>
                <a:ext uri="{FF2B5EF4-FFF2-40B4-BE49-F238E27FC236}">
                  <a16:creationId xmlns:a16="http://schemas.microsoft.com/office/drawing/2014/main" id="{511878E8-9D8E-58EB-0C59-BE61ADB74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5184"/>
              <a:ext cx="5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cxnSp>
        <p:nvCxnSpPr>
          <p:cNvPr id="181" name="直線矢印コネクタ 194">
            <a:extLst>
              <a:ext uri="{FF2B5EF4-FFF2-40B4-BE49-F238E27FC236}">
                <a16:creationId xmlns:a16="http://schemas.microsoft.com/office/drawing/2014/main" id="{B79446BA-E114-3FBA-6EBA-2B444E4219F0}"/>
              </a:ext>
            </a:extLst>
          </p:cNvPr>
          <p:cNvCxnSpPr>
            <a:cxnSpLocks/>
          </p:cNvCxnSpPr>
          <p:nvPr/>
        </p:nvCxnSpPr>
        <p:spPr>
          <a:xfrm flipV="1">
            <a:off x="470871" y="3057157"/>
            <a:ext cx="0" cy="162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矢印コネクタ 195">
            <a:extLst>
              <a:ext uri="{FF2B5EF4-FFF2-40B4-BE49-F238E27FC236}">
                <a16:creationId xmlns:a16="http://schemas.microsoft.com/office/drawing/2014/main" id="{C517D62E-ACB9-1D90-F472-9684E208B6A9}"/>
              </a:ext>
            </a:extLst>
          </p:cNvPr>
          <p:cNvCxnSpPr>
            <a:cxnSpLocks/>
          </p:cNvCxnSpPr>
          <p:nvPr/>
        </p:nvCxnSpPr>
        <p:spPr>
          <a:xfrm>
            <a:off x="1484153" y="5528357"/>
            <a:ext cx="4680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テキスト ボックス 383">
            <a:extLst>
              <a:ext uri="{FF2B5EF4-FFF2-40B4-BE49-F238E27FC236}">
                <a16:creationId xmlns:a16="http://schemas.microsoft.com/office/drawing/2014/main" id="{595FEB25-BBA6-15DF-4566-A1CA49CD14FE}"/>
              </a:ext>
            </a:extLst>
          </p:cNvPr>
          <p:cNvSpPr txBox="1"/>
          <p:nvPr/>
        </p:nvSpPr>
        <p:spPr>
          <a:xfrm>
            <a:off x="129925" y="2000647"/>
            <a:ext cx="571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/>
              <a:t>A: Typical flow cytometry</a:t>
            </a:r>
            <a:r>
              <a:rPr lang="ja-JP" altLang="en-US" sz="2800" b="1"/>
              <a:t> </a:t>
            </a:r>
            <a:r>
              <a:rPr lang="en-US" altLang="ja-JP" sz="2800" b="1"/>
              <a:t>plot</a:t>
            </a:r>
            <a:endParaRPr kumimoji="1" lang="ja-JP" altLang="en-US" sz="2800" b="1"/>
          </a:p>
        </p:txBody>
      </p:sp>
      <p:sp>
        <p:nvSpPr>
          <p:cNvPr id="184" name="テキスト ボックス 384">
            <a:extLst>
              <a:ext uri="{FF2B5EF4-FFF2-40B4-BE49-F238E27FC236}">
                <a16:creationId xmlns:a16="http://schemas.microsoft.com/office/drawing/2014/main" id="{98626DE5-821D-3DC6-EFC8-BDADF2C66EEA}"/>
              </a:ext>
            </a:extLst>
          </p:cNvPr>
          <p:cNvSpPr txBox="1"/>
          <p:nvPr/>
        </p:nvSpPr>
        <p:spPr>
          <a:xfrm>
            <a:off x="793947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4:1</a:t>
            </a:r>
            <a:endParaRPr kumimoji="1" lang="ja-JP" altLang="en-US" b="1"/>
          </a:p>
        </p:txBody>
      </p:sp>
      <p:sp>
        <p:nvSpPr>
          <p:cNvPr id="185" name="テキスト ボックス 385">
            <a:extLst>
              <a:ext uri="{FF2B5EF4-FFF2-40B4-BE49-F238E27FC236}">
                <a16:creationId xmlns:a16="http://schemas.microsoft.com/office/drawing/2014/main" id="{DE1FFE93-0EC8-8AEE-25D0-7BE1544D31AE}"/>
              </a:ext>
            </a:extLst>
          </p:cNvPr>
          <p:cNvSpPr txBox="1"/>
          <p:nvPr/>
        </p:nvSpPr>
        <p:spPr>
          <a:xfrm>
            <a:off x="1887422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2:1</a:t>
            </a:r>
            <a:endParaRPr kumimoji="1" lang="ja-JP" altLang="en-US" b="1"/>
          </a:p>
        </p:txBody>
      </p:sp>
      <p:sp>
        <p:nvSpPr>
          <p:cNvPr id="186" name="テキスト ボックス 386">
            <a:extLst>
              <a:ext uri="{FF2B5EF4-FFF2-40B4-BE49-F238E27FC236}">
                <a16:creationId xmlns:a16="http://schemas.microsoft.com/office/drawing/2014/main" id="{9E13362B-CB96-EDDD-E443-71A5E548CE48}"/>
              </a:ext>
            </a:extLst>
          </p:cNvPr>
          <p:cNvSpPr txBox="1"/>
          <p:nvPr/>
        </p:nvSpPr>
        <p:spPr>
          <a:xfrm>
            <a:off x="2980897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1:1</a:t>
            </a:r>
            <a:endParaRPr kumimoji="1" lang="ja-JP" altLang="en-US" b="1"/>
          </a:p>
        </p:txBody>
      </p:sp>
      <p:sp>
        <p:nvSpPr>
          <p:cNvPr id="187" name="テキスト ボックス 387">
            <a:extLst>
              <a:ext uri="{FF2B5EF4-FFF2-40B4-BE49-F238E27FC236}">
                <a16:creationId xmlns:a16="http://schemas.microsoft.com/office/drawing/2014/main" id="{766DD1C1-CF1F-6BF0-8ADC-B9035B4C926D}"/>
              </a:ext>
            </a:extLst>
          </p:cNvPr>
          <p:cNvSpPr txBox="1"/>
          <p:nvPr/>
        </p:nvSpPr>
        <p:spPr>
          <a:xfrm>
            <a:off x="4074372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1:2</a:t>
            </a:r>
            <a:endParaRPr kumimoji="1" lang="ja-JP" altLang="en-US" b="1"/>
          </a:p>
        </p:txBody>
      </p:sp>
      <p:sp>
        <p:nvSpPr>
          <p:cNvPr id="188" name="テキスト ボックス 388">
            <a:extLst>
              <a:ext uri="{FF2B5EF4-FFF2-40B4-BE49-F238E27FC236}">
                <a16:creationId xmlns:a16="http://schemas.microsoft.com/office/drawing/2014/main" id="{9B07F092-9B88-EC95-5801-6A0946607AAB}"/>
              </a:ext>
            </a:extLst>
          </p:cNvPr>
          <p:cNvSpPr txBox="1"/>
          <p:nvPr/>
        </p:nvSpPr>
        <p:spPr>
          <a:xfrm>
            <a:off x="5167846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1:4</a:t>
            </a:r>
            <a:endParaRPr kumimoji="1" lang="ja-JP" altLang="en-US" b="1"/>
          </a:p>
        </p:txBody>
      </p:sp>
      <p:sp>
        <p:nvSpPr>
          <p:cNvPr id="189" name="テキスト ボックス 389">
            <a:extLst>
              <a:ext uri="{FF2B5EF4-FFF2-40B4-BE49-F238E27FC236}">
                <a16:creationId xmlns:a16="http://schemas.microsoft.com/office/drawing/2014/main" id="{5D42DAD1-7710-2329-CF8E-EFB8A4DA8DDD}"/>
              </a:ext>
            </a:extLst>
          </p:cNvPr>
          <p:cNvSpPr txBox="1"/>
          <p:nvPr/>
        </p:nvSpPr>
        <p:spPr>
          <a:xfrm>
            <a:off x="633651" y="5360104"/>
            <a:ext cx="98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B7-H3</a:t>
            </a:r>
            <a:endParaRPr kumimoji="1" lang="ja-JP" altLang="en-US" b="1"/>
          </a:p>
        </p:txBody>
      </p:sp>
      <p:sp>
        <p:nvSpPr>
          <p:cNvPr id="190" name="テキスト ボックス 390">
            <a:extLst>
              <a:ext uri="{FF2B5EF4-FFF2-40B4-BE49-F238E27FC236}">
                <a16:creationId xmlns:a16="http://schemas.microsoft.com/office/drawing/2014/main" id="{85897BD9-B0E5-E092-E58D-FDCD9678C2C6}"/>
              </a:ext>
            </a:extLst>
          </p:cNvPr>
          <p:cNvSpPr txBox="1"/>
          <p:nvPr/>
        </p:nvSpPr>
        <p:spPr>
          <a:xfrm rot="16200000">
            <a:off x="51873" y="4734923"/>
            <a:ext cx="8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CD3</a:t>
            </a:r>
            <a:endParaRPr kumimoji="1" lang="ja-JP" altLang="en-US" b="1"/>
          </a:p>
        </p:txBody>
      </p:sp>
      <p:sp>
        <p:nvSpPr>
          <p:cNvPr id="191" name="テキスト ボックス 391">
            <a:extLst>
              <a:ext uri="{FF2B5EF4-FFF2-40B4-BE49-F238E27FC236}">
                <a16:creationId xmlns:a16="http://schemas.microsoft.com/office/drawing/2014/main" id="{51FC2C10-A952-E905-F9E2-D323E1D4928F}"/>
              </a:ext>
            </a:extLst>
          </p:cNvPr>
          <p:cNvSpPr txBox="1"/>
          <p:nvPr/>
        </p:nvSpPr>
        <p:spPr>
          <a:xfrm>
            <a:off x="6236896" y="3430475"/>
            <a:ext cx="90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ATC</a:t>
            </a:r>
            <a:endParaRPr kumimoji="1" lang="ja-JP" altLang="en-US" b="1"/>
          </a:p>
        </p:txBody>
      </p:sp>
      <p:sp>
        <p:nvSpPr>
          <p:cNvPr id="192" name="テキスト ボックス 392">
            <a:extLst>
              <a:ext uri="{FF2B5EF4-FFF2-40B4-BE49-F238E27FC236}">
                <a16:creationId xmlns:a16="http://schemas.microsoft.com/office/drawing/2014/main" id="{1C51F0A6-297D-532E-0E55-A302CBC527B2}"/>
              </a:ext>
            </a:extLst>
          </p:cNvPr>
          <p:cNvSpPr txBox="1"/>
          <p:nvPr/>
        </p:nvSpPr>
        <p:spPr>
          <a:xfrm>
            <a:off x="6198604" y="4562656"/>
            <a:ext cx="96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IGF1R</a:t>
            </a:r>
            <a:endParaRPr kumimoji="1" lang="ja-JP" altLang="en-US" b="1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6D0E1E6E-6060-D8D3-F6B9-913373C0F1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60351" y="4270100"/>
            <a:ext cx="3752850" cy="2644775"/>
            <a:chOff x="4809" y="453"/>
            <a:chExt cx="2364" cy="1666"/>
          </a:xfrm>
        </p:grpSpPr>
        <p:sp>
          <p:nvSpPr>
            <p:cNvPr id="194" name="AutoShape 3">
              <a:extLst>
                <a:ext uri="{FF2B5EF4-FFF2-40B4-BE49-F238E27FC236}">
                  <a16:creationId xmlns:a16="http://schemas.microsoft.com/office/drawing/2014/main" id="{F1566461-3249-EDA9-516A-005B809C33F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9" y="453"/>
              <a:ext cx="2364" cy="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Rectangle 5">
              <a:extLst>
                <a:ext uri="{FF2B5EF4-FFF2-40B4-BE49-F238E27FC236}">
                  <a16:creationId xmlns:a16="http://schemas.microsoft.com/office/drawing/2014/main" id="{98CDBC4B-6767-2DC9-9333-2C4EE7F03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" y="1011"/>
              <a:ext cx="112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Rectangle 6">
              <a:extLst>
                <a:ext uri="{FF2B5EF4-FFF2-40B4-BE49-F238E27FC236}">
                  <a16:creationId xmlns:a16="http://schemas.microsoft.com/office/drawing/2014/main" id="{36D07BEA-4D48-1780-6219-DACA08B0E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8" y="1335"/>
              <a:ext cx="112" cy="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Rectangle 7">
              <a:extLst>
                <a:ext uri="{FF2B5EF4-FFF2-40B4-BE49-F238E27FC236}">
                  <a16:creationId xmlns:a16="http://schemas.microsoft.com/office/drawing/2014/main" id="{CA01C354-75BF-77E8-DE29-FB674B1AB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2" y="1589"/>
              <a:ext cx="112" cy="1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Rectangle 8">
              <a:extLst>
                <a:ext uri="{FF2B5EF4-FFF2-40B4-BE49-F238E27FC236}">
                  <a16:creationId xmlns:a16="http://schemas.microsoft.com/office/drawing/2014/main" id="{D95ACAA7-73B7-DD87-28B6-3EAC21B40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" y="1658"/>
              <a:ext cx="112" cy="7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Rectangle 9">
              <a:extLst>
                <a:ext uri="{FF2B5EF4-FFF2-40B4-BE49-F238E27FC236}">
                  <a16:creationId xmlns:a16="http://schemas.microsoft.com/office/drawing/2014/main" id="{CCD76FE7-7FC9-CBCB-41F7-F3BB1C1A9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9" y="1698"/>
              <a:ext cx="113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10">
              <a:extLst>
                <a:ext uri="{FF2B5EF4-FFF2-40B4-BE49-F238E27FC236}">
                  <a16:creationId xmlns:a16="http://schemas.microsoft.com/office/drawing/2014/main" id="{D963590D-A732-17C7-09F0-1E8A662A0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" y="1227"/>
              <a:ext cx="55" cy="108"/>
            </a:xfrm>
            <a:custGeom>
              <a:avLst/>
              <a:gdLst>
                <a:gd name="T0" fmla="*/ 0 w 109"/>
                <a:gd name="T1" fmla="*/ 0 h 217"/>
                <a:gd name="T2" fmla="*/ 109 w 109"/>
                <a:gd name="T3" fmla="*/ 0 h 217"/>
                <a:gd name="T4" fmla="*/ 54 w 109"/>
                <a:gd name="T5" fmla="*/ 0 h 217"/>
                <a:gd name="T6" fmla="*/ 54 w 109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217">
                  <a:moveTo>
                    <a:pt x="0" y="0"/>
                  </a:moveTo>
                  <a:lnTo>
                    <a:pt x="109" y="0"/>
                  </a:lnTo>
                  <a:lnTo>
                    <a:pt x="54" y="0"/>
                  </a:lnTo>
                  <a:lnTo>
                    <a:pt x="54" y="21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11">
              <a:extLst>
                <a:ext uri="{FF2B5EF4-FFF2-40B4-BE49-F238E27FC236}">
                  <a16:creationId xmlns:a16="http://schemas.microsoft.com/office/drawing/2014/main" id="{1D088CB4-0B44-7C12-5183-B5636FFF5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" y="1550"/>
              <a:ext cx="55" cy="39"/>
            </a:xfrm>
            <a:custGeom>
              <a:avLst/>
              <a:gdLst>
                <a:gd name="T0" fmla="*/ 0 w 110"/>
                <a:gd name="T1" fmla="*/ 0 h 79"/>
                <a:gd name="T2" fmla="*/ 110 w 110"/>
                <a:gd name="T3" fmla="*/ 0 h 79"/>
                <a:gd name="T4" fmla="*/ 55 w 110"/>
                <a:gd name="T5" fmla="*/ 0 h 79"/>
                <a:gd name="T6" fmla="*/ 55 w 11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9">
                  <a:moveTo>
                    <a:pt x="0" y="0"/>
                  </a:moveTo>
                  <a:lnTo>
                    <a:pt x="110" y="0"/>
                  </a:lnTo>
                  <a:lnTo>
                    <a:pt x="55" y="0"/>
                  </a:lnTo>
                  <a:lnTo>
                    <a:pt x="55" y="7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12">
              <a:extLst>
                <a:ext uri="{FF2B5EF4-FFF2-40B4-BE49-F238E27FC236}">
                  <a16:creationId xmlns:a16="http://schemas.microsoft.com/office/drawing/2014/main" id="{479879C3-568F-4C5D-9A54-E602E0A94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4" y="1642"/>
              <a:ext cx="55" cy="16"/>
            </a:xfrm>
            <a:custGeom>
              <a:avLst/>
              <a:gdLst>
                <a:gd name="T0" fmla="*/ 0 w 109"/>
                <a:gd name="T1" fmla="*/ 0 h 32"/>
                <a:gd name="T2" fmla="*/ 109 w 109"/>
                <a:gd name="T3" fmla="*/ 0 h 32"/>
                <a:gd name="T4" fmla="*/ 55 w 109"/>
                <a:gd name="T5" fmla="*/ 0 h 32"/>
                <a:gd name="T6" fmla="*/ 55 w 109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2">
                  <a:moveTo>
                    <a:pt x="0" y="0"/>
                  </a:moveTo>
                  <a:lnTo>
                    <a:pt x="109" y="0"/>
                  </a:lnTo>
                  <a:lnTo>
                    <a:pt x="55" y="0"/>
                  </a:lnTo>
                  <a:lnTo>
                    <a:pt x="55" y="3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13">
              <a:extLst>
                <a:ext uri="{FF2B5EF4-FFF2-40B4-BE49-F238E27FC236}">
                  <a16:creationId xmlns:a16="http://schemas.microsoft.com/office/drawing/2014/main" id="{B717FF8D-E6AC-1086-1388-1DE08A52A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" y="1694"/>
              <a:ext cx="54" cy="4"/>
            </a:xfrm>
            <a:custGeom>
              <a:avLst/>
              <a:gdLst>
                <a:gd name="T0" fmla="*/ 0 w 109"/>
                <a:gd name="T1" fmla="*/ 0 h 9"/>
                <a:gd name="T2" fmla="*/ 109 w 109"/>
                <a:gd name="T3" fmla="*/ 0 h 9"/>
                <a:gd name="T4" fmla="*/ 54 w 109"/>
                <a:gd name="T5" fmla="*/ 0 h 9"/>
                <a:gd name="T6" fmla="*/ 54 w 10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9">
                  <a:moveTo>
                    <a:pt x="0" y="0"/>
                  </a:moveTo>
                  <a:lnTo>
                    <a:pt x="109" y="0"/>
                  </a:lnTo>
                  <a:lnTo>
                    <a:pt x="54" y="0"/>
                  </a:lnTo>
                  <a:lnTo>
                    <a:pt x="54" y="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Rectangle 14">
              <a:extLst>
                <a:ext uri="{FF2B5EF4-FFF2-40B4-BE49-F238E27FC236}">
                  <a16:creationId xmlns:a16="http://schemas.microsoft.com/office/drawing/2014/main" id="{F51F37DA-122A-9AE9-5C1C-62FF05C96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" y="1011"/>
              <a:ext cx="112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15">
              <a:extLst>
                <a:ext uri="{FF2B5EF4-FFF2-40B4-BE49-F238E27FC236}">
                  <a16:creationId xmlns:a16="http://schemas.microsoft.com/office/drawing/2014/main" id="{A48F9889-7F3E-0D49-E01F-79FC677D4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922"/>
              <a:ext cx="54" cy="89"/>
            </a:xfrm>
            <a:custGeom>
              <a:avLst/>
              <a:gdLst>
                <a:gd name="T0" fmla="*/ 0 w 109"/>
                <a:gd name="T1" fmla="*/ 0 h 179"/>
                <a:gd name="T2" fmla="*/ 109 w 109"/>
                <a:gd name="T3" fmla="*/ 0 h 179"/>
                <a:gd name="T4" fmla="*/ 55 w 109"/>
                <a:gd name="T5" fmla="*/ 0 h 179"/>
                <a:gd name="T6" fmla="*/ 55 w 109"/>
                <a:gd name="T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79">
                  <a:moveTo>
                    <a:pt x="0" y="0"/>
                  </a:moveTo>
                  <a:lnTo>
                    <a:pt x="109" y="0"/>
                  </a:lnTo>
                  <a:lnTo>
                    <a:pt x="55" y="0"/>
                  </a:lnTo>
                  <a:lnTo>
                    <a:pt x="55" y="17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Rectangle 16">
              <a:extLst>
                <a:ext uri="{FF2B5EF4-FFF2-40B4-BE49-F238E27FC236}">
                  <a16:creationId xmlns:a16="http://schemas.microsoft.com/office/drawing/2014/main" id="{769F5898-237A-232E-7658-6E86D7B68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3" y="1088"/>
              <a:ext cx="112" cy="64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Rectangle 17">
              <a:extLst>
                <a:ext uri="{FF2B5EF4-FFF2-40B4-BE49-F238E27FC236}">
                  <a16:creationId xmlns:a16="http://schemas.microsoft.com/office/drawing/2014/main" id="{2A570E7E-38EC-6095-9A39-E03BF3720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" y="1427"/>
              <a:ext cx="112" cy="31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Rectangle 18">
              <a:extLst>
                <a:ext uri="{FF2B5EF4-FFF2-40B4-BE49-F238E27FC236}">
                  <a16:creationId xmlns:a16="http://schemas.microsoft.com/office/drawing/2014/main" id="{B224B81C-8343-E16B-2873-C9A2CFCC5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" y="1600"/>
              <a:ext cx="112" cy="1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Rectangle 19">
              <a:extLst>
                <a:ext uri="{FF2B5EF4-FFF2-40B4-BE49-F238E27FC236}">
                  <a16:creationId xmlns:a16="http://schemas.microsoft.com/office/drawing/2014/main" id="{89286CC3-09C4-A21C-8CEC-F64B4F0BB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" y="1671"/>
              <a:ext cx="113" cy="6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Rectangle 20">
              <a:extLst>
                <a:ext uri="{FF2B5EF4-FFF2-40B4-BE49-F238E27FC236}">
                  <a16:creationId xmlns:a16="http://schemas.microsoft.com/office/drawing/2014/main" id="{3E527EEE-C093-D101-4F32-952501225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" y="1700"/>
              <a:ext cx="112" cy="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21">
              <a:extLst>
                <a:ext uri="{FF2B5EF4-FFF2-40B4-BE49-F238E27FC236}">
                  <a16:creationId xmlns:a16="http://schemas.microsoft.com/office/drawing/2014/main" id="{F4CB54FE-3C21-6511-2672-BF355C52E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" y="1390"/>
              <a:ext cx="55" cy="37"/>
            </a:xfrm>
            <a:custGeom>
              <a:avLst/>
              <a:gdLst>
                <a:gd name="T0" fmla="*/ 0 w 110"/>
                <a:gd name="T1" fmla="*/ 0 h 74"/>
                <a:gd name="T2" fmla="*/ 110 w 110"/>
                <a:gd name="T3" fmla="*/ 0 h 74"/>
                <a:gd name="T4" fmla="*/ 55 w 110"/>
                <a:gd name="T5" fmla="*/ 0 h 74"/>
                <a:gd name="T6" fmla="*/ 55 w 110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4">
                  <a:moveTo>
                    <a:pt x="0" y="0"/>
                  </a:moveTo>
                  <a:lnTo>
                    <a:pt x="110" y="0"/>
                  </a:lnTo>
                  <a:lnTo>
                    <a:pt x="55" y="0"/>
                  </a:lnTo>
                  <a:lnTo>
                    <a:pt x="55" y="7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22">
              <a:extLst>
                <a:ext uri="{FF2B5EF4-FFF2-40B4-BE49-F238E27FC236}">
                  <a16:creationId xmlns:a16="http://schemas.microsoft.com/office/drawing/2014/main" id="{0FD74335-64B0-5AF0-3ACA-2DA633C61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" y="1574"/>
              <a:ext cx="55" cy="26"/>
            </a:xfrm>
            <a:custGeom>
              <a:avLst/>
              <a:gdLst>
                <a:gd name="T0" fmla="*/ 0 w 109"/>
                <a:gd name="T1" fmla="*/ 0 h 53"/>
                <a:gd name="T2" fmla="*/ 109 w 109"/>
                <a:gd name="T3" fmla="*/ 0 h 53"/>
                <a:gd name="T4" fmla="*/ 54 w 109"/>
                <a:gd name="T5" fmla="*/ 0 h 53"/>
                <a:gd name="T6" fmla="*/ 54 w 109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53">
                  <a:moveTo>
                    <a:pt x="0" y="0"/>
                  </a:moveTo>
                  <a:lnTo>
                    <a:pt x="109" y="0"/>
                  </a:lnTo>
                  <a:lnTo>
                    <a:pt x="54" y="0"/>
                  </a:lnTo>
                  <a:lnTo>
                    <a:pt x="54" y="53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23">
              <a:extLst>
                <a:ext uri="{FF2B5EF4-FFF2-40B4-BE49-F238E27FC236}">
                  <a16:creationId xmlns:a16="http://schemas.microsoft.com/office/drawing/2014/main" id="{43D8BA15-81C5-D2B8-0727-8DFA0888D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" y="1660"/>
              <a:ext cx="54" cy="11"/>
            </a:xfrm>
            <a:custGeom>
              <a:avLst/>
              <a:gdLst>
                <a:gd name="T0" fmla="*/ 0 w 110"/>
                <a:gd name="T1" fmla="*/ 0 h 22"/>
                <a:gd name="T2" fmla="*/ 110 w 110"/>
                <a:gd name="T3" fmla="*/ 0 h 22"/>
                <a:gd name="T4" fmla="*/ 55 w 110"/>
                <a:gd name="T5" fmla="*/ 0 h 22"/>
                <a:gd name="T6" fmla="*/ 55 w 110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22">
                  <a:moveTo>
                    <a:pt x="0" y="0"/>
                  </a:moveTo>
                  <a:lnTo>
                    <a:pt x="110" y="0"/>
                  </a:lnTo>
                  <a:lnTo>
                    <a:pt x="55" y="0"/>
                  </a:lnTo>
                  <a:lnTo>
                    <a:pt x="55" y="22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24">
              <a:extLst>
                <a:ext uri="{FF2B5EF4-FFF2-40B4-BE49-F238E27FC236}">
                  <a16:creationId xmlns:a16="http://schemas.microsoft.com/office/drawing/2014/main" id="{149FD6A6-0B4B-576F-3B29-0870A8581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6" y="1694"/>
              <a:ext cx="55" cy="6"/>
            </a:xfrm>
            <a:custGeom>
              <a:avLst/>
              <a:gdLst>
                <a:gd name="T0" fmla="*/ 0 w 109"/>
                <a:gd name="T1" fmla="*/ 0 h 13"/>
                <a:gd name="T2" fmla="*/ 109 w 109"/>
                <a:gd name="T3" fmla="*/ 0 h 13"/>
                <a:gd name="T4" fmla="*/ 55 w 109"/>
                <a:gd name="T5" fmla="*/ 0 h 13"/>
                <a:gd name="T6" fmla="*/ 55 w 109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3">
                  <a:moveTo>
                    <a:pt x="0" y="0"/>
                  </a:moveTo>
                  <a:lnTo>
                    <a:pt x="109" y="0"/>
                  </a:lnTo>
                  <a:lnTo>
                    <a:pt x="55" y="0"/>
                  </a:lnTo>
                  <a:lnTo>
                    <a:pt x="55" y="13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Rectangle 25">
              <a:extLst>
                <a:ext uri="{FF2B5EF4-FFF2-40B4-BE49-F238E27FC236}">
                  <a16:creationId xmlns:a16="http://schemas.microsoft.com/office/drawing/2014/main" id="{1018AA59-0587-FE32-2F11-8E3A1B6FF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3" y="1088"/>
              <a:ext cx="112" cy="64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Freeform 26">
              <a:extLst>
                <a:ext uri="{FF2B5EF4-FFF2-40B4-BE49-F238E27FC236}">
                  <a16:creationId xmlns:a16="http://schemas.microsoft.com/office/drawing/2014/main" id="{EDEE9228-C815-1E99-4911-3A598AA3A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" y="1056"/>
              <a:ext cx="55" cy="32"/>
            </a:xfrm>
            <a:custGeom>
              <a:avLst/>
              <a:gdLst>
                <a:gd name="T0" fmla="*/ 0 w 109"/>
                <a:gd name="T1" fmla="*/ 0 h 62"/>
                <a:gd name="T2" fmla="*/ 109 w 109"/>
                <a:gd name="T3" fmla="*/ 0 h 62"/>
                <a:gd name="T4" fmla="*/ 54 w 109"/>
                <a:gd name="T5" fmla="*/ 0 h 62"/>
                <a:gd name="T6" fmla="*/ 54 w 109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62">
                  <a:moveTo>
                    <a:pt x="0" y="0"/>
                  </a:moveTo>
                  <a:lnTo>
                    <a:pt x="109" y="0"/>
                  </a:lnTo>
                  <a:lnTo>
                    <a:pt x="54" y="0"/>
                  </a:lnTo>
                  <a:lnTo>
                    <a:pt x="54" y="62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Rectangle 27">
              <a:extLst>
                <a:ext uri="{FF2B5EF4-FFF2-40B4-BE49-F238E27FC236}">
                  <a16:creationId xmlns:a16="http://schemas.microsoft.com/office/drawing/2014/main" id="{DCC59688-635F-83DF-173A-CF09B0D94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1796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8" name="Rectangle 28">
              <a:extLst>
                <a:ext uri="{FF2B5EF4-FFF2-40B4-BE49-F238E27FC236}">
                  <a16:creationId xmlns:a16="http://schemas.microsoft.com/office/drawing/2014/main" id="{00E2C9FF-F8A5-03FE-845E-F71D9EDEB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" y="1796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9" name="Rectangle 29">
              <a:extLst>
                <a:ext uri="{FF2B5EF4-FFF2-40B4-BE49-F238E27FC236}">
                  <a16:creationId xmlns:a16="http://schemas.microsoft.com/office/drawing/2014/main" id="{AC66F98F-767A-5339-62A2-3CE8C57F8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" y="1796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0" name="Rectangle 30">
              <a:extLst>
                <a:ext uri="{FF2B5EF4-FFF2-40B4-BE49-F238E27FC236}">
                  <a16:creationId xmlns:a16="http://schemas.microsoft.com/office/drawing/2014/main" id="{95EEF6D3-E825-870B-6C24-21C38843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1" y="1796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1:2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1" name="Rectangle 31">
              <a:extLst>
                <a:ext uri="{FF2B5EF4-FFF2-40B4-BE49-F238E27FC236}">
                  <a16:creationId xmlns:a16="http://schemas.microsoft.com/office/drawing/2014/main" id="{2DFEDCEC-9A30-853C-27F5-CEEA96DEB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" y="1796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1:4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2" name="Line 32">
              <a:extLst>
                <a:ext uri="{FF2B5EF4-FFF2-40B4-BE49-F238E27FC236}">
                  <a16:creationId xmlns:a16="http://schemas.microsoft.com/office/drawing/2014/main" id="{207BCA06-D27A-2C47-C72F-8A6D43973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2" y="1737"/>
              <a:ext cx="1681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Line 33">
              <a:extLst>
                <a:ext uri="{FF2B5EF4-FFF2-40B4-BE49-F238E27FC236}">
                  <a16:creationId xmlns:a16="http://schemas.microsoft.com/office/drawing/2014/main" id="{69ACCFB7-3DCC-FC46-381E-F446E5A0B7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4" y="1737"/>
              <a:ext cx="0" cy="4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Line 34">
              <a:extLst>
                <a:ext uri="{FF2B5EF4-FFF2-40B4-BE49-F238E27FC236}">
                  <a16:creationId xmlns:a16="http://schemas.microsoft.com/office/drawing/2014/main" id="{887A69F9-DD41-F26B-4662-F5D72E38AC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8" y="1737"/>
              <a:ext cx="0" cy="4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Line 35">
              <a:extLst>
                <a:ext uri="{FF2B5EF4-FFF2-40B4-BE49-F238E27FC236}">
                  <a16:creationId xmlns:a16="http://schemas.microsoft.com/office/drawing/2014/main" id="{3AFC2357-34E3-83B0-EB6C-FEA61303E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2" y="1737"/>
              <a:ext cx="0" cy="4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Line 36">
              <a:extLst>
                <a:ext uri="{FF2B5EF4-FFF2-40B4-BE49-F238E27FC236}">
                  <a16:creationId xmlns:a16="http://schemas.microsoft.com/office/drawing/2014/main" id="{344746D7-8632-E551-3945-CD68A9DBB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6" y="1737"/>
              <a:ext cx="0" cy="4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Line 37">
              <a:extLst>
                <a:ext uri="{FF2B5EF4-FFF2-40B4-BE49-F238E27FC236}">
                  <a16:creationId xmlns:a16="http://schemas.microsoft.com/office/drawing/2014/main" id="{1051A00B-8531-538C-B8B8-E1B550CE2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9" y="1737"/>
              <a:ext cx="0" cy="4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Line 38">
              <a:extLst>
                <a:ext uri="{FF2B5EF4-FFF2-40B4-BE49-F238E27FC236}">
                  <a16:creationId xmlns:a16="http://schemas.microsoft.com/office/drawing/2014/main" id="{C5F58772-2372-F4B0-CF9E-70F529703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7" y="1218"/>
              <a:ext cx="0" cy="5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Line 39">
              <a:extLst>
                <a:ext uri="{FF2B5EF4-FFF2-40B4-BE49-F238E27FC236}">
                  <a16:creationId xmlns:a16="http://schemas.microsoft.com/office/drawing/2014/main" id="{D81DD2B0-B0AC-3241-571C-684659394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9" y="1223"/>
              <a:ext cx="57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Line 40">
              <a:extLst>
                <a:ext uri="{FF2B5EF4-FFF2-40B4-BE49-F238E27FC236}">
                  <a16:creationId xmlns:a16="http://schemas.microsoft.com/office/drawing/2014/main" id="{2710AA4A-5203-17F3-533B-D289585E3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" y="1737"/>
              <a:ext cx="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Line 41">
              <a:extLst>
                <a:ext uri="{FF2B5EF4-FFF2-40B4-BE49-F238E27FC236}">
                  <a16:creationId xmlns:a16="http://schemas.microsoft.com/office/drawing/2014/main" id="{68D7490A-0063-D5DF-6B64-7D585A487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7" y="619"/>
              <a:ext cx="0" cy="5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Line 42">
              <a:extLst>
                <a:ext uri="{FF2B5EF4-FFF2-40B4-BE49-F238E27FC236}">
                  <a16:creationId xmlns:a16="http://schemas.microsoft.com/office/drawing/2014/main" id="{4BF93BD1-542A-4F23-A7B0-5D5857EF3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9" y="1138"/>
              <a:ext cx="57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Line 43">
              <a:extLst>
                <a:ext uri="{FF2B5EF4-FFF2-40B4-BE49-F238E27FC236}">
                  <a16:creationId xmlns:a16="http://schemas.microsoft.com/office/drawing/2014/main" id="{C2D9F040-7330-683D-B7F1-682513DAB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" y="968"/>
              <a:ext cx="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Line 44">
              <a:extLst>
                <a:ext uri="{FF2B5EF4-FFF2-40B4-BE49-F238E27FC236}">
                  <a16:creationId xmlns:a16="http://schemas.microsoft.com/office/drawing/2014/main" id="{5D04C4FC-7B0A-AC80-7A60-6D0312A4D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" y="796"/>
              <a:ext cx="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Line 45">
              <a:extLst>
                <a:ext uri="{FF2B5EF4-FFF2-40B4-BE49-F238E27FC236}">
                  <a16:creationId xmlns:a16="http://schemas.microsoft.com/office/drawing/2014/main" id="{7EADAC8A-365C-1084-0235-E71B299C4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" y="625"/>
              <a:ext cx="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Freeform 46">
              <a:extLst>
                <a:ext uri="{FF2B5EF4-FFF2-40B4-BE49-F238E27FC236}">
                  <a16:creationId xmlns:a16="http://schemas.microsoft.com/office/drawing/2014/main" id="{A741FA07-48C7-59D7-364E-9655A6AF4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135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Freeform 47">
              <a:extLst>
                <a:ext uri="{FF2B5EF4-FFF2-40B4-BE49-F238E27FC236}">
                  <a16:creationId xmlns:a16="http://schemas.microsoft.com/office/drawing/2014/main" id="{DCDAADB6-B3C1-B721-BF90-0FA28922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135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Line 48">
              <a:extLst>
                <a:ext uri="{FF2B5EF4-FFF2-40B4-BE49-F238E27FC236}">
                  <a16:creationId xmlns:a16="http://schemas.microsoft.com/office/drawing/2014/main" id="{BFCC386A-DE6D-E4D3-04E7-835400EE1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4" y="1227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Line 49">
              <a:extLst>
                <a:ext uri="{FF2B5EF4-FFF2-40B4-BE49-F238E27FC236}">
                  <a16:creationId xmlns:a16="http://schemas.microsoft.com/office/drawing/2014/main" id="{20FF5AFE-EA81-8361-BDA4-1CABF61FA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6" y="1227"/>
              <a:ext cx="5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Freeform 50">
              <a:extLst>
                <a:ext uri="{FF2B5EF4-FFF2-40B4-BE49-F238E27FC236}">
                  <a16:creationId xmlns:a16="http://schemas.microsoft.com/office/drawing/2014/main" id="{1C4F4DFC-5D5E-78EA-F28E-88D7503AE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7" y="1556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Freeform 51">
              <a:extLst>
                <a:ext uri="{FF2B5EF4-FFF2-40B4-BE49-F238E27FC236}">
                  <a16:creationId xmlns:a16="http://schemas.microsoft.com/office/drawing/2014/main" id="{57016A56-5D9B-47BC-BF39-B20F41827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7" y="1556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Freeform 52">
              <a:extLst>
                <a:ext uri="{FF2B5EF4-FFF2-40B4-BE49-F238E27FC236}">
                  <a16:creationId xmlns:a16="http://schemas.microsoft.com/office/drawing/2014/main" id="{C1B9558C-B017-2D5A-056E-90B8D7A68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" y="1462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3" name="Freeform 53">
              <a:extLst>
                <a:ext uri="{FF2B5EF4-FFF2-40B4-BE49-F238E27FC236}">
                  <a16:creationId xmlns:a16="http://schemas.microsoft.com/office/drawing/2014/main" id="{470B1A4F-249A-7AD7-B287-EE7C07408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" y="1462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4" name="Freeform 54">
              <a:extLst>
                <a:ext uri="{FF2B5EF4-FFF2-40B4-BE49-F238E27FC236}">
                  <a16:creationId xmlns:a16="http://schemas.microsoft.com/office/drawing/2014/main" id="{66042F59-45C0-AEC5-51A5-5EB2B9A3A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" y="1429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" name="Freeform 55">
              <a:extLst>
                <a:ext uri="{FF2B5EF4-FFF2-40B4-BE49-F238E27FC236}">
                  <a16:creationId xmlns:a16="http://schemas.microsoft.com/office/drawing/2014/main" id="{7B4FA4FA-4251-FBDF-D37D-8F6590FDB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" y="1429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Line 56">
              <a:extLst>
                <a:ext uri="{FF2B5EF4-FFF2-40B4-BE49-F238E27FC236}">
                  <a16:creationId xmlns:a16="http://schemas.microsoft.com/office/drawing/2014/main" id="{5BFD9C90-4FC4-0153-1BD5-B936E5254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7" y="1550"/>
              <a:ext cx="0" cy="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Line 57">
              <a:extLst>
                <a:ext uri="{FF2B5EF4-FFF2-40B4-BE49-F238E27FC236}">
                  <a16:creationId xmlns:a16="http://schemas.microsoft.com/office/drawing/2014/main" id="{6FE50302-464D-F6EE-0A4D-B971F7BB6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0" y="1550"/>
              <a:ext cx="5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Freeform 58">
              <a:extLst>
                <a:ext uri="{FF2B5EF4-FFF2-40B4-BE49-F238E27FC236}">
                  <a16:creationId xmlns:a16="http://schemas.microsoft.com/office/drawing/2014/main" id="{30490082-9E10-7827-183D-5DDF8678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" y="1635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Freeform 59">
              <a:extLst>
                <a:ext uri="{FF2B5EF4-FFF2-40B4-BE49-F238E27FC236}">
                  <a16:creationId xmlns:a16="http://schemas.microsoft.com/office/drawing/2014/main" id="{C2807A1F-AAC5-374F-CC30-73B264815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" y="1635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Freeform 60">
              <a:extLst>
                <a:ext uri="{FF2B5EF4-FFF2-40B4-BE49-F238E27FC236}">
                  <a16:creationId xmlns:a16="http://schemas.microsoft.com/office/drawing/2014/main" id="{9E2CDD1A-ABE7-8540-7DB7-F2EA5CC52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" y="1609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Freeform 61">
              <a:extLst>
                <a:ext uri="{FF2B5EF4-FFF2-40B4-BE49-F238E27FC236}">
                  <a16:creationId xmlns:a16="http://schemas.microsoft.com/office/drawing/2014/main" id="{5D40DCF5-1616-1F20-850D-9E171FC20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" y="1609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Freeform 62">
              <a:extLst>
                <a:ext uri="{FF2B5EF4-FFF2-40B4-BE49-F238E27FC236}">
                  <a16:creationId xmlns:a16="http://schemas.microsoft.com/office/drawing/2014/main" id="{BB6B7CEE-4FCD-C2D9-93D6-759F2CDE6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1533"/>
              <a:ext cx="33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63">
              <a:extLst>
                <a:ext uri="{FF2B5EF4-FFF2-40B4-BE49-F238E27FC236}">
                  <a16:creationId xmlns:a16="http://schemas.microsoft.com/office/drawing/2014/main" id="{9038EA9D-7852-DEE8-7154-B57FFF849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1533"/>
              <a:ext cx="33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Freeform 64">
              <a:extLst>
                <a:ext uri="{FF2B5EF4-FFF2-40B4-BE49-F238E27FC236}">
                  <a16:creationId xmlns:a16="http://schemas.microsoft.com/office/drawing/2014/main" id="{28E955A3-68DF-91A4-5A1E-E37A05567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1436"/>
              <a:ext cx="33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Freeform 65">
              <a:extLst>
                <a:ext uri="{FF2B5EF4-FFF2-40B4-BE49-F238E27FC236}">
                  <a16:creationId xmlns:a16="http://schemas.microsoft.com/office/drawing/2014/main" id="{4E475C6E-21B3-AC65-FE0D-69B4A5FDE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1436"/>
              <a:ext cx="33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66">
              <a:extLst>
                <a:ext uri="{FF2B5EF4-FFF2-40B4-BE49-F238E27FC236}">
                  <a16:creationId xmlns:a16="http://schemas.microsoft.com/office/drawing/2014/main" id="{38E743E6-3BF9-C95E-89BF-280C70AD6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" y="1647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Freeform 67">
              <a:extLst>
                <a:ext uri="{FF2B5EF4-FFF2-40B4-BE49-F238E27FC236}">
                  <a16:creationId xmlns:a16="http://schemas.microsoft.com/office/drawing/2014/main" id="{B00D9662-4318-AD6B-B687-F8EF02C8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" y="1647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Line 68">
              <a:extLst>
                <a:ext uri="{FF2B5EF4-FFF2-40B4-BE49-F238E27FC236}">
                  <a16:creationId xmlns:a16="http://schemas.microsoft.com/office/drawing/2014/main" id="{159970FF-750C-7EFE-B644-C35EF898C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1" y="1642"/>
              <a:ext cx="0" cy="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Line 69">
              <a:extLst>
                <a:ext uri="{FF2B5EF4-FFF2-40B4-BE49-F238E27FC236}">
                  <a16:creationId xmlns:a16="http://schemas.microsoft.com/office/drawing/2014/main" id="{4B32926D-4EF4-EA53-1CC6-387A20F10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4" y="1642"/>
              <a:ext cx="5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Freeform 70">
              <a:extLst>
                <a:ext uri="{FF2B5EF4-FFF2-40B4-BE49-F238E27FC236}">
                  <a16:creationId xmlns:a16="http://schemas.microsoft.com/office/drawing/2014/main" id="{EDB2FE01-D734-0EF9-32A3-44434CE5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" y="1662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71">
              <a:extLst>
                <a:ext uri="{FF2B5EF4-FFF2-40B4-BE49-F238E27FC236}">
                  <a16:creationId xmlns:a16="http://schemas.microsoft.com/office/drawing/2014/main" id="{E569FA6A-58B4-6159-89D5-DCC977215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" y="1662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Freeform 72">
              <a:extLst>
                <a:ext uri="{FF2B5EF4-FFF2-40B4-BE49-F238E27FC236}">
                  <a16:creationId xmlns:a16="http://schemas.microsoft.com/office/drawing/2014/main" id="{9679DBCB-30C2-27B9-CD2F-CA98D1D37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1664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73">
              <a:extLst>
                <a:ext uri="{FF2B5EF4-FFF2-40B4-BE49-F238E27FC236}">
                  <a16:creationId xmlns:a16="http://schemas.microsoft.com/office/drawing/2014/main" id="{B5E23BD0-0EF3-99A2-BBA6-81E35F761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1664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Freeform 74">
              <a:extLst>
                <a:ext uri="{FF2B5EF4-FFF2-40B4-BE49-F238E27FC236}">
                  <a16:creationId xmlns:a16="http://schemas.microsoft.com/office/drawing/2014/main" id="{42CA132D-A88F-6467-6AC8-C0043F9C6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" y="162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Freeform 75">
              <a:extLst>
                <a:ext uri="{FF2B5EF4-FFF2-40B4-BE49-F238E27FC236}">
                  <a16:creationId xmlns:a16="http://schemas.microsoft.com/office/drawing/2014/main" id="{E06C7DEC-D891-36C0-2126-78C81716F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" y="162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Freeform 76">
              <a:extLst>
                <a:ext uri="{FF2B5EF4-FFF2-40B4-BE49-F238E27FC236}">
                  <a16:creationId xmlns:a16="http://schemas.microsoft.com/office/drawing/2014/main" id="{1D2B9210-413A-0DA3-690B-D04E187E8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" y="1588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Freeform 77">
              <a:extLst>
                <a:ext uri="{FF2B5EF4-FFF2-40B4-BE49-F238E27FC236}">
                  <a16:creationId xmlns:a16="http://schemas.microsoft.com/office/drawing/2014/main" id="{AE6B1FD6-BC63-7EFB-7DEC-4D025F2B3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" y="1588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78">
              <a:extLst>
                <a:ext uri="{FF2B5EF4-FFF2-40B4-BE49-F238E27FC236}">
                  <a16:creationId xmlns:a16="http://schemas.microsoft.com/office/drawing/2014/main" id="{2A51DCAB-A126-AA1D-C63C-8042A9195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" y="167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Freeform 79">
              <a:extLst>
                <a:ext uri="{FF2B5EF4-FFF2-40B4-BE49-F238E27FC236}">
                  <a16:creationId xmlns:a16="http://schemas.microsoft.com/office/drawing/2014/main" id="{A4929A65-561F-779C-5739-A80005503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" y="167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Line 80">
              <a:extLst>
                <a:ext uri="{FF2B5EF4-FFF2-40B4-BE49-F238E27FC236}">
                  <a16:creationId xmlns:a16="http://schemas.microsoft.com/office/drawing/2014/main" id="{9F8857BC-B078-E1A3-8905-D8C7C50D6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5" y="1694"/>
              <a:ext cx="0" cy="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Line 81">
              <a:extLst>
                <a:ext uri="{FF2B5EF4-FFF2-40B4-BE49-F238E27FC236}">
                  <a16:creationId xmlns:a16="http://schemas.microsoft.com/office/drawing/2014/main" id="{D36FFB75-B399-108D-C198-D360B4689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8" y="1694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Freeform 82">
              <a:extLst>
                <a:ext uri="{FF2B5EF4-FFF2-40B4-BE49-F238E27FC236}">
                  <a16:creationId xmlns:a16="http://schemas.microsoft.com/office/drawing/2014/main" id="{4E3240A4-55D1-AAA0-A8C5-1441460C1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" y="1696"/>
              <a:ext cx="34" cy="34"/>
            </a:xfrm>
            <a:custGeom>
              <a:avLst/>
              <a:gdLst>
                <a:gd name="T0" fmla="*/ 34 w 67"/>
                <a:gd name="T1" fmla="*/ 0 h 68"/>
                <a:gd name="T2" fmla="*/ 67 w 67"/>
                <a:gd name="T3" fmla="*/ 68 h 68"/>
                <a:gd name="T4" fmla="*/ 0 w 67"/>
                <a:gd name="T5" fmla="*/ 68 h 68"/>
                <a:gd name="T6" fmla="*/ 34 w 6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4" y="0"/>
                  </a:moveTo>
                  <a:lnTo>
                    <a:pt x="67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Freeform 83">
              <a:extLst>
                <a:ext uri="{FF2B5EF4-FFF2-40B4-BE49-F238E27FC236}">
                  <a16:creationId xmlns:a16="http://schemas.microsoft.com/office/drawing/2014/main" id="{FF7C6244-BAA8-4F15-75B7-C247B407C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" y="1696"/>
              <a:ext cx="34" cy="34"/>
            </a:xfrm>
            <a:custGeom>
              <a:avLst/>
              <a:gdLst>
                <a:gd name="T0" fmla="*/ 34 w 67"/>
                <a:gd name="T1" fmla="*/ 0 h 68"/>
                <a:gd name="T2" fmla="*/ 67 w 67"/>
                <a:gd name="T3" fmla="*/ 68 h 68"/>
                <a:gd name="T4" fmla="*/ 0 w 67"/>
                <a:gd name="T5" fmla="*/ 68 h 68"/>
                <a:gd name="T6" fmla="*/ 34 w 6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4" y="0"/>
                  </a:moveTo>
                  <a:lnTo>
                    <a:pt x="67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84">
              <a:extLst>
                <a:ext uri="{FF2B5EF4-FFF2-40B4-BE49-F238E27FC236}">
                  <a16:creationId xmlns:a16="http://schemas.microsoft.com/office/drawing/2014/main" id="{0AE641CE-189D-5E01-B6AB-058D7BC4B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" y="168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Freeform 85">
              <a:extLst>
                <a:ext uri="{FF2B5EF4-FFF2-40B4-BE49-F238E27FC236}">
                  <a16:creationId xmlns:a16="http://schemas.microsoft.com/office/drawing/2014/main" id="{4201BF0F-7D1A-B81E-B67B-577C6CBB7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" y="168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Freeform 86">
              <a:extLst>
                <a:ext uri="{FF2B5EF4-FFF2-40B4-BE49-F238E27FC236}">
                  <a16:creationId xmlns:a16="http://schemas.microsoft.com/office/drawing/2014/main" id="{5E47D64E-1426-D473-005C-FC6D23538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" y="1674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Freeform 87">
              <a:extLst>
                <a:ext uri="{FF2B5EF4-FFF2-40B4-BE49-F238E27FC236}">
                  <a16:creationId xmlns:a16="http://schemas.microsoft.com/office/drawing/2014/main" id="{2856DC71-8CBF-CD1D-297D-C70897C7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" y="1674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Freeform 88">
              <a:extLst>
                <a:ext uri="{FF2B5EF4-FFF2-40B4-BE49-F238E27FC236}">
                  <a16:creationId xmlns:a16="http://schemas.microsoft.com/office/drawing/2014/main" id="{EB8601F3-BC5C-EA3F-D25B-52FC092EE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" y="1673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Freeform 89">
              <a:extLst>
                <a:ext uri="{FF2B5EF4-FFF2-40B4-BE49-F238E27FC236}">
                  <a16:creationId xmlns:a16="http://schemas.microsoft.com/office/drawing/2014/main" id="{98AC3A9C-CEFC-3ACB-7345-C3E6966E6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" y="1673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Freeform 90">
              <a:extLst>
                <a:ext uri="{FF2B5EF4-FFF2-40B4-BE49-F238E27FC236}">
                  <a16:creationId xmlns:a16="http://schemas.microsoft.com/office/drawing/2014/main" id="{2830305C-88F0-29FD-7051-1C2DCB0E2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" y="1683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Freeform 91">
              <a:extLst>
                <a:ext uri="{FF2B5EF4-FFF2-40B4-BE49-F238E27FC236}">
                  <a16:creationId xmlns:a16="http://schemas.microsoft.com/office/drawing/2014/main" id="{D934408A-1317-0917-31DD-5D81881CE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" y="1683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Line 92">
              <a:extLst>
                <a:ext uri="{FF2B5EF4-FFF2-40B4-BE49-F238E27FC236}">
                  <a16:creationId xmlns:a16="http://schemas.microsoft.com/office/drawing/2014/main" id="{041E8D98-7421-FD47-9D27-F3940629B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0" y="922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Line 93">
              <a:extLst>
                <a:ext uri="{FF2B5EF4-FFF2-40B4-BE49-F238E27FC236}">
                  <a16:creationId xmlns:a16="http://schemas.microsoft.com/office/drawing/2014/main" id="{1FFAA998-DFD6-922B-0C96-93D07B10C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3" y="922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Freeform 94">
              <a:extLst>
                <a:ext uri="{FF2B5EF4-FFF2-40B4-BE49-F238E27FC236}">
                  <a16:creationId xmlns:a16="http://schemas.microsoft.com/office/drawing/2014/main" id="{C83CF979-54F0-BDE7-9635-F824BA763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" y="109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Freeform 95">
              <a:extLst>
                <a:ext uri="{FF2B5EF4-FFF2-40B4-BE49-F238E27FC236}">
                  <a16:creationId xmlns:a16="http://schemas.microsoft.com/office/drawing/2014/main" id="{C6CD1BF6-4B9C-C634-032D-6776A9A65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" y="109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Freeform 96">
              <a:extLst>
                <a:ext uri="{FF2B5EF4-FFF2-40B4-BE49-F238E27FC236}">
                  <a16:creationId xmlns:a16="http://schemas.microsoft.com/office/drawing/2014/main" id="{2FB97280-C40A-F596-CCAB-6EA3C3291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676"/>
              <a:ext cx="34" cy="33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Freeform 97">
              <a:extLst>
                <a:ext uri="{FF2B5EF4-FFF2-40B4-BE49-F238E27FC236}">
                  <a16:creationId xmlns:a16="http://schemas.microsoft.com/office/drawing/2014/main" id="{1BBA175B-C75F-58D7-50C8-4B163884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676"/>
              <a:ext cx="34" cy="33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Freeform 98">
              <a:extLst>
                <a:ext uri="{FF2B5EF4-FFF2-40B4-BE49-F238E27FC236}">
                  <a16:creationId xmlns:a16="http://schemas.microsoft.com/office/drawing/2014/main" id="{44930287-D031-13F7-ECF0-974CF5E8B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922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Freeform 99">
              <a:extLst>
                <a:ext uri="{FF2B5EF4-FFF2-40B4-BE49-F238E27FC236}">
                  <a16:creationId xmlns:a16="http://schemas.microsoft.com/office/drawing/2014/main" id="{0857E678-62A1-91FE-2813-D2B28B36F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922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Freeform 100">
              <a:extLst>
                <a:ext uri="{FF2B5EF4-FFF2-40B4-BE49-F238E27FC236}">
                  <a16:creationId xmlns:a16="http://schemas.microsoft.com/office/drawing/2014/main" id="{2F8E2E64-E4B9-A9F4-51EA-B4FDCF500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" y="1112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Freeform 101">
              <a:extLst>
                <a:ext uri="{FF2B5EF4-FFF2-40B4-BE49-F238E27FC236}">
                  <a16:creationId xmlns:a16="http://schemas.microsoft.com/office/drawing/2014/main" id="{CDA5FEB5-CEF7-F53C-8BFD-C4B6250A6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" y="1112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Freeform 102">
              <a:extLst>
                <a:ext uri="{FF2B5EF4-FFF2-40B4-BE49-F238E27FC236}">
                  <a16:creationId xmlns:a16="http://schemas.microsoft.com/office/drawing/2014/main" id="{907609EF-5761-0610-2A7A-012320DBF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7" y="1117"/>
              <a:ext cx="34" cy="34"/>
            </a:xfrm>
            <a:custGeom>
              <a:avLst/>
              <a:gdLst>
                <a:gd name="T0" fmla="*/ 34 w 68"/>
                <a:gd name="T1" fmla="*/ 0 h 67"/>
                <a:gd name="T2" fmla="*/ 68 w 68"/>
                <a:gd name="T3" fmla="*/ 67 h 67"/>
                <a:gd name="T4" fmla="*/ 0 w 68"/>
                <a:gd name="T5" fmla="*/ 67 h 67"/>
                <a:gd name="T6" fmla="*/ 34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68" y="67"/>
                  </a:lnTo>
                  <a:lnTo>
                    <a:pt x="0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Freeform 103">
              <a:extLst>
                <a:ext uri="{FF2B5EF4-FFF2-40B4-BE49-F238E27FC236}">
                  <a16:creationId xmlns:a16="http://schemas.microsoft.com/office/drawing/2014/main" id="{0FE393B0-756C-227D-E7F3-EF2EA6286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7" y="1117"/>
              <a:ext cx="34" cy="34"/>
            </a:xfrm>
            <a:custGeom>
              <a:avLst/>
              <a:gdLst>
                <a:gd name="T0" fmla="*/ 34 w 68"/>
                <a:gd name="T1" fmla="*/ 0 h 67"/>
                <a:gd name="T2" fmla="*/ 68 w 68"/>
                <a:gd name="T3" fmla="*/ 67 h 67"/>
                <a:gd name="T4" fmla="*/ 0 w 68"/>
                <a:gd name="T5" fmla="*/ 67 h 67"/>
                <a:gd name="T6" fmla="*/ 34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68" y="67"/>
                  </a:lnTo>
                  <a:lnTo>
                    <a:pt x="0" y="67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Freeform 104">
              <a:extLst>
                <a:ext uri="{FF2B5EF4-FFF2-40B4-BE49-F238E27FC236}">
                  <a16:creationId xmlns:a16="http://schemas.microsoft.com/office/drawing/2014/main" id="{E3896664-D3DE-2F10-CE62-92078CAB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7" y="1039"/>
              <a:ext cx="34" cy="33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Freeform 105">
              <a:extLst>
                <a:ext uri="{FF2B5EF4-FFF2-40B4-BE49-F238E27FC236}">
                  <a16:creationId xmlns:a16="http://schemas.microsoft.com/office/drawing/2014/main" id="{BAFD75E5-8332-4E0A-E767-8AF24C5F0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7" y="1039"/>
              <a:ext cx="34" cy="33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Freeform 106">
              <a:extLst>
                <a:ext uri="{FF2B5EF4-FFF2-40B4-BE49-F238E27FC236}">
                  <a16:creationId xmlns:a16="http://schemas.microsoft.com/office/drawing/2014/main" id="{E73BDDFE-28DA-7ECC-F1C5-375968F75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1289"/>
              <a:ext cx="34" cy="34"/>
            </a:xfrm>
            <a:custGeom>
              <a:avLst/>
              <a:gdLst>
                <a:gd name="T0" fmla="*/ 68 w 68"/>
                <a:gd name="T1" fmla="*/ 34 h 67"/>
                <a:gd name="T2" fmla="*/ 68 w 68"/>
                <a:gd name="T3" fmla="*/ 41 h 67"/>
                <a:gd name="T4" fmla="*/ 66 w 68"/>
                <a:gd name="T5" fmla="*/ 47 h 67"/>
                <a:gd name="T6" fmla="*/ 62 w 68"/>
                <a:gd name="T7" fmla="*/ 52 h 67"/>
                <a:gd name="T8" fmla="*/ 59 w 68"/>
                <a:gd name="T9" fmla="*/ 58 h 67"/>
                <a:gd name="T10" fmla="*/ 53 w 68"/>
                <a:gd name="T11" fmla="*/ 62 h 67"/>
                <a:gd name="T12" fmla="*/ 47 w 68"/>
                <a:gd name="T13" fmla="*/ 66 h 67"/>
                <a:gd name="T14" fmla="*/ 42 w 68"/>
                <a:gd name="T15" fmla="*/ 67 h 67"/>
                <a:gd name="T16" fmla="*/ 34 w 68"/>
                <a:gd name="T17" fmla="*/ 67 h 67"/>
                <a:gd name="T18" fmla="*/ 27 w 68"/>
                <a:gd name="T19" fmla="*/ 67 h 67"/>
                <a:gd name="T20" fmla="*/ 21 w 68"/>
                <a:gd name="T21" fmla="*/ 66 h 67"/>
                <a:gd name="T22" fmla="*/ 15 w 68"/>
                <a:gd name="T23" fmla="*/ 62 h 67"/>
                <a:gd name="T24" fmla="*/ 10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4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10 w 68"/>
                <a:gd name="T41" fmla="*/ 9 h 67"/>
                <a:gd name="T42" fmla="*/ 15 w 68"/>
                <a:gd name="T43" fmla="*/ 5 h 67"/>
                <a:gd name="T44" fmla="*/ 21 w 68"/>
                <a:gd name="T45" fmla="*/ 1 h 67"/>
                <a:gd name="T46" fmla="*/ 27 w 68"/>
                <a:gd name="T47" fmla="*/ 0 h 67"/>
                <a:gd name="T48" fmla="*/ 34 w 68"/>
                <a:gd name="T49" fmla="*/ 0 h 67"/>
                <a:gd name="T50" fmla="*/ 42 w 68"/>
                <a:gd name="T51" fmla="*/ 0 h 67"/>
                <a:gd name="T52" fmla="*/ 47 w 68"/>
                <a:gd name="T53" fmla="*/ 1 h 67"/>
                <a:gd name="T54" fmla="*/ 53 w 68"/>
                <a:gd name="T55" fmla="*/ 5 h 67"/>
                <a:gd name="T56" fmla="*/ 59 w 68"/>
                <a:gd name="T57" fmla="*/ 9 h 67"/>
                <a:gd name="T58" fmla="*/ 62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7"/>
                  </a:lnTo>
                  <a:lnTo>
                    <a:pt x="34" y="67"/>
                  </a:lnTo>
                  <a:lnTo>
                    <a:pt x="27" y="67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Freeform 107">
              <a:extLst>
                <a:ext uri="{FF2B5EF4-FFF2-40B4-BE49-F238E27FC236}">
                  <a16:creationId xmlns:a16="http://schemas.microsoft.com/office/drawing/2014/main" id="{6FCC9F0C-14F3-2113-6705-A651126A5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1289"/>
              <a:ext cx="34" cy="34"/>
            </a:xfrm>
            <a:custGeom>
              <a:avLst/>
              <a:gdLst>
                <a:gd name="T0" fmla="*/ 68 w 68"/>
                <a:gd name="T1" fmla="*/ 34 h 67"/>
                <a:gd name="T2" fmla="*/ 68 w 68"/>
                <a:gd name="T3" fmla="*/ 41 h 67"/>
                <a:gd name="T4" fmla="*/ 66 w 68"/>
                <a:gd name="T5" fmla="*/ 47 h 67"/>
                <a:gd name="T6" fmla="*/ 62 w 68"/>
                <a:gd name="T7" fmla="*/ 52 h 67"/>
                <a:gd name="T8" fmla="*/ 59 w 68"/>
                <a:gd name="T9" fmla="*/ 58 h 67"/>
                <a:gd name="T10" fmla="*/ 53 w 68"/>
                <a:gd name="T11" fmla="*/ 62 h 67"/>
                <a:gd name="T12" fmla="*/ 47 w 68"/>
                <a:gd name="T13" fmla="*/ 66 h 67"/>
                <a:gd name="T14" fmla="*/ 42 w 68"/>
                <a:gd name="T15" fmla="*/ 67 h 67"/>
                <a:gd name="T16" fmla="*/ 34 w 68"/>
                <a:gd name="T17" fmla="*/ 67 h 67"/>
                <a:gd name="T18" fmla="*/ 27 w 68"/>
                <a:gd name="T19" fmla="*/ 67 h 67"/>
                <a:gd name="T20" fmla="*/ 21 w 68"/>
                <a:gd name="T21" fmla="*/ 66 h 67"/>
                <a:gd name="T22" fmla="*/ 15 w 68"/>
                <a:gd name="T23" fmla="*/ 62 h 67"/>
                <a:gd name="T24" fmla="*/ 10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4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10 w 68"/>
                <a:gd name="T41" fmla="*/ 9 h 67"/>
                <a:gd name="T42" fmla="*/ 15 w 68"/>
                <a:gd name="T43" fmla="*/ 5 h 67"/>
                <a:gd name="T44" fmla="*/ 21 w 68"/>
                <a:gd name="T45" fmla="*/ 1 h 67"/>
                <a:gd name="T46" fmla="*/ 27 w 68"/>
                <a:gd name="T47" fmla="*/ 0 h 67"/>
                <a:gd name="T48" fmla="*/ 34 w 68"/>
                <a:gd name="T49" fmla="*/ 0 h 67"/>
                <a:gd name="T50" fmla="*/ 42 w 68"/>
                <a:gd name="T51" fmla="*/ 0 h 67"/>
                <a:gd name="T52" fmla="*/ 47 w 68"/>
                <a:gd name="T53" fmla="*/ 1 h 67"/>
                <a:gd name="T54" fmla="*/ 53 w 68"/>
                <a:gd name="T55" fmla="*/ 5 h 67"/>
                <a:gd name="T56" fmla="*/ 59 w 68"/>
                <a:gd name="T57" fmla="*/ 9 h 67"/>
                <a:gd name="T58" fmla="*/ 62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7"/>
                  </a:lnTo>
                  <a:lnTo>
                    <a:pt x="34" y="67"/>
                  </a:lnTo>
                  <a:lnTo>
                    <a:pt x="27" y="67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8" name="Line 108">
              <a:extLst>
                <a:ext uri="{FF2B5EF4-FFF2-40B4-BE49-F238E27FC236}">
                  <a16:creationId xmlns:a16="http://schemas.microsoft.com/office/drawing/2014/main" id="{17E8307B-63A3-0645-C302-FE9816F57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2" y="1390"/>
              <a:ext cx="0" cy="3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Line 109">
              <a:extLst>
                <a:ext uri="{FF2B5EF4-FFF2-40B4-BE49-F238E27FC236}">
                  <a16:creationId xmlns:a16="http://schemas.microsoft.com/office/drawing/2014/main" id="{9E161592-19B6-6643-8393-DB9E995A6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5" y="1390"/>
              <a:ext cx="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0" name="Freeform 110">
              <a:extLst>
                <a:ext uri="{FF2B5EF4-FFF2-40B4-BE49-F238E27FC236}">
                  <a16:creationId xmlns:a16="http://schemas.microsoft.com/office/drawing/2014/main" id="{56288AA7-E86D-0FFE-79FE-99ADE8675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136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Freeform 111">
              <a:extLst>
                <a:ext uri="{FF2B5EF4-FFF2-40B4-BE49-F238E27FC236}">
                  <a16:creationId xmlns:a16="http://schemas.microsoft.com/office/drawing/2014/main" id="{038CAB86-F0E0-5612-B870-0F1AB3C1E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136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Freeform 112">
              <a:extLst>
                <a:ext uri="{FF2B5EF4-FFF2-40B4-BE49-F238E27FC236}">
                  <a16:creationId xmlns:a16="http://schemas.microsoft.com/office/drawing/2014/main" id="{127F4DC6-B3AC-3E23-3207-79CACF5F4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1424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Freeform 113">
              <a:extLst>
                <a:ext uri="{FF2B5EF4-FFF2-40B4-BE49-F238E27FC236}">
                  <a16:creationId xmlns:a16="http://schemas.microsoft.com/office/drawing/2014/main" id="{38C3F3A4-94BC-44F5-6B56-30D3CD4F3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1424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Freeform 114">
              <a:extLst>
                <a:ext uri="{FF2B5EF4-FFF2-40B4-BE49-F238E27FC236}">
                  <a16:creationId xmlns:a16="http://schemas.microsoft.com/office/drawing/2014/main" id="{C00A9746-29F7-24AC-A920-F335C0A41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1333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3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3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Freeform 115">
              <a:extLst>
                <a:ext uri="{FF2B5EF4-FFF2-40B4-BE49-F238E27FC236}">
                  <a16:creationId xmlns:a16="http://schemas.microsoft.com/office/drawing/2014/main" id="{001B33C7-54E2-FE2C-0DA2-E90751651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1333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3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3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Freeform 116">
              <a:extLst>
                <a:ext uri="{FF2B5EF4-FFF2-40B4-BE49-F238E27FC236}">
                  <a16:creationId xmlns:a16="http://schemas.microsoft.com/office/drawing/2014/main" id="{677443A5-9339-FFE3-7E89-C7121AF20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" y="1379"/>
              <a:ext cx="34" cy="34"/>
            </a:xfrm>
            <a:custGeom>
              <a:avLst/>
              <a:gdLst>
                <a:gd name="T0" fmla="*/ 67 w 67"/>
                <a:gd name="T1" fmla="*/ 34 h 68"/>
                <a:gd name="T2" fmla="*/ 67 w 67"/>
                <a:gd name="T3" fmla="*/ 41 h 68"/>
                <a:gd name="T4" fmla="*/ 66 w 67"/>
                <a:gd name="T5" fmla="*/ 47 h 68"/>
                <a:gd name="T6" fmla="*/ 62 w 67"/>
                <a:gd name="T7" fmla="*/ 53 h 68"/>
                <a:gd name="T8" fmla="*/ 58 w 67"/>
                <a:gd name="T9" fmla="*/ 58 h 68"/>
                <a:gd name="T10" fmla="*/ 52 w 67"/>
                <a:gd name="T11" fmla="*/ 62 h 68"/>
                <a:gd name="T12" fmla="*/ 47 w 67"/>
                <a:gd name="T13" fmla="*/ 66 h 68"/>
                <a:gd name="T14" fmla="*/ 41 w 67"/>
                <a:gd name="T15" fmla="*/ 68 h 68"/>
                <a:gd name="T16" fmla="*/ 33 w 67"/>
                <a:gd name="T17" fmla="*/ 68 h 68"/>
                <a:gd name="T18" fmla="*/ 26 w 67"/>
                <a:gd name="T19" fmla="*/ 68 h 68"/>
                <a:gd name="T20" fmla="*/ 20 w 67"/>
                <a:gd name="T21" fmla="*/ 66 h 68"/>
                <a:gd name="T22" fmla="*/ 15 w 67"/>
                <a:gd name="T23" fmla="*/ 62 h 68"/>
                <a:gd name="T24" fmla="*/ 9 w 67"/>
                <a:gd name="T25" fmla="*/ 58 h 68"/>
                <a:gd name="T26" fmla="*/ 5 w 67"/>
                <a:gd name="T27" fmla="*/ 53 h 68"/>
                <a:gd name="T28" fmla="*/ 1 w 67"/>
                <a:gd name="T29" fmla="*/ 47 h 68"/>
                <a:gd name="T30" fmla="*/ 0 w 67"/>
                <a:gd name="T31" fmla="*/ 41 h 68"/>
                <a:gd name="T32" fmla="*/ 0 w 67"/>
                <a:gd name="T33" fmla="*/ 34 h 68"/>
                <a:gd name="T34" fmla="*/ 0 w 67"/>
                <a:gd name="T35" fmla="*/ 26 h 68"/>
                <a:gd name="T36" fmla="*/ 1 w 67"/>
                <a:gd name="T37" fmla="*/ 20 h 68"/>
                <a:gd name="T38" fmla="*/ 5 w 67"/>
                <a:gd name="T39" fmla="*/ 15 h 68"/>
                <a:gd name="T40" fmla="*/ 9 w 67"/>
                <a:gd name="T41" fmla="*/ 9 h 68"/>
                <a:gd name="T42" fmla="*/ 15 w 67"/>
                <a:gd name="T43" fmla="*/ 5 h 68"/>
                <a:gd name="T44" fmla="*/ 20 w 67"/>
                <a:gd name="T45" fmla="*/ 2 h 68"/>
                <a:gd name="T46" fmla="*/ 26 w 67"/>
                <a:gd name="T47" fmla="*/ 0 h 68"/>
                <a:gd name="T48" fmla="*/ 33 w 67"/>
                <a:gd name="T49" fmla="*/ 0 h 68"/>
                <a:gd name="T50" fmla="*/ 41 w 67"/>
                <a:gd name="T51" fmla="*/ 0 h 68"/>
                <a:gd name="T52" fmla="*/ 47 w 67"/>
                <a:gd name="T53" fmla="*/ 2 h 68"/>
                <a:gd name="T54" fmla="*/ 52 w 67"/>
                <a:gd name="T55" fmla="*/ 5 h 68"/>
                <a:gd name="T56" fmla="*/ 58 w 67"/>
                <a:gd name="T57" fmla="*/ 9 h 68"/>
                <a:gd name="T58" fmla="*/ 62 w 67"/>
                <a:gd name="T59" fmla="*/ 15 h 68"/>
                <a:gd name="T60" fmla="*/ 66 w 67"/>
                <a:gd name="T61" fmla="*/ 20 h 68"/>
                <a:gd name="T62" fmla="*/ 67 w 67"/>
                <a:gd name="T63" fmla="*/ 26 h 68"/>
                <a:gd name="T64" fmla="*/ 67 w 67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8">
                  <a:moveTo>
                    <a:pt x="67" y="34"/>
                  </a:moveTo>
                  <a:lnTo>
                    <a:pt x="67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3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3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2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7" y="26"/>
                  </a:lnTo>
                  <a:lnTo>
                    <a:pt x="6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Freeform 117">
              <a:extLst>
                <a:ext uri="{FF2B5EF4-FFF2-40B4-BE49-F238E27FC236}">
                  <a16:creationId xmlns:a16="http://schemas.microsoft.com/office/drawing/2014/main" id="{F7098D58-7423-C1AE-939B-59C75CBB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" y="1379"/>
              <a:ext cx="34" cy="34"/>
            </a:xfrm>
            <a:custGeom>
              <a:avLst/>
              <a:gdLst>
                <a:gd name="T0" fmla="*/ 67 w 67"/>
                <a:gd name="T1" fmla="*/ 34 h 68"/>
                <a:gd name="T2" fmla="*/ 67 w 67"/>
                <a:gd name="T3" fmla="*/ 41 h 68"/>
                <a:gd name="T4" fmla="*/ 66 w 67"/>
                <a:gd name="T5" fmla="*/ 47 h 68"/>
                <a:gd name="T6" fmla="*/ 62 w 67"/>
                <a:gd name="T7" fmla="*/ 53 h 68"/>
                <a:gd name="T8" fmla="*/ 58 w 67"/>
                <a:gd name="T9" fmla="*/ 58 h 68"/>
                <a:gd name="T10" fmla="*/ 52 w 67"/>
                <a:gd name="T11" fmla="*/ 62 h 68"/>
                <a:gd name="T12" fmla="*/ 47 w 67"/>
                <a:gd name="T13" fmla="*/ 66 h 68"/>
                <a:gd name="T14" fmla="*/ 41 w 67"/>
                <a:gd name="T15" fmla="*/ 68 h 68"/>
                <a:gd name="T16" fmla="*/ 33 w 67"/>
                <a:gd name="T17" fmla="*/ 68 h 68"/>
                <a:gd name="T18" fmla="*/ 26 w 67"/>
                <a:gd name="T19" fmla="*/ 68 h 68"/>
                <a:gd name="T20" fmla="*/ 20 w 67"/>
                <a:gd name="T21" fmla="*/ 66 h 68"/>
                <a:gd name="T22" fmla="*/ 15 w 67"/>
                <a:gd name="T23" fmla="*/ 62 h 68"/>
                <a:gd name="T24" fmla="*/ 9 w 67"/>
                <a:gd name="T25" fmla="*/ 58 h 68"/>
                <a:gd name="T26" fmla="*/ 5 w 67"/>
                <a:gd name="T27" fmla="*/ 53 h 68"/>
                <a:gd name="T28" fmla="*/ 1 w 67"/>
                <a:gd name="T29" fmla="*/ 47 h 68"/>
                <a:gd name="T30" fmla="*/ 0 w 67"/>
                <a:gd name="T31" fmla="*/ 41 h 68"/>
                <a:gd name="T32" fmla="*/ 0 w 67"/>
                <a:gd name="T33" fmla="*/ 34 h 68"/>
                <a:gd name="T34" fmla="*/ 0 w 67"/>
                <a:gd name="T35" fmla="*/ 26 h 68"/>
                <a:gd name="T36" fmla="*/ 1 w 67"/>
                <a:gd name="T37" fmla="*/ 20 h 68"/>
                <a:gd name="T38" fmla="*/ 5 w 67"/>
                <a:gd name="T39" fmla="*/ 15 h 68"/>
                <a:gd name="T40" fmla="*/ 9 w 67"/>
                <a:gd name="T41" fmla="*/ 9 h 68"/>
                <a:gd name="T42" fmla="*/ 15 w 67"/>
                <a:gd name="T43" fmla="*/ 5 h 68"/>
                <a:gd name="T44" fmla="*/ 20 w 67"/>
                <a:gd name="T45" fmla="*/ 2 h 68"/>
                <a:gd name="T46" fmla="*/ 26 w 67"/>
                <a:gd name="T47" fmla="*/ 0 h 68"/>
                <a:gd name="T48" fmla="*/ 33 w 67"/>
                <a:gd name="T49" fmla="*/ 0 h 68"/>
                <a:gd name="T50" fmla="*/ 41 w 67"/>
                <a:gd name="T51" fmla="*/ 0 h 68"/>
                <a:gd name="T52" fmla="*/ 47 w 67"/>
                <a:gd name="T53" fmla="*/ 2 h 68"/>
                <a:gd name="T54" fmla="*/ 52 w 67"/>
                <a:gd name="T55" fmla="*/ 5 h 68"/>
                <a:gd name="T56" fmla="*/ 58 w 67"/>
                <a:gd name="T57" fmla="*/ 9 h 68"/>
                <a:gd name="T58" fmla="*/ 62 w 67"/>
                <a:gd name="T59" fmla="*/ 15 h 68"/>
                <a:gd name="T60" fmla="*/ 66 w 67"/>
                <a:gd name="T61" fmla="*/ 20 h 68"/>
                <a:gd name="T62" fmla="*/ 67 w 67"/>
                <a:gd name="T63" fmla="*/ 26 h 68"/>
                <a:gd name="T64" fmla="*/ 67 w 67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8">
                  <a:moveTo>
                    <a:pt x="67" y="34"/>
                  </a:moveTo>
                  <a:lnTo>
                    <a:pt x="67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3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3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2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7" y="26"/>
                  </a:lnTo>
                  <a:lnTo>
                    <a:pt x="67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Freeform 118">
              <a:extLst>
                <a:ext uri="{FF2B5EF4-FFF2-40B4-BE49-F238E27FC236}">
                  <a16:creationId xmlns:a16="http://schemas.microsoft.com/office/drawing/2014/main" id="{91C4524C-7A4C-D02C-68E6-9CC39507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1547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3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3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Freeform 119">
              <a:extLst>
                <a:ext uri="{FF2B5EF4-FFF2-40B4-BE49-F238E27FC236}">
                  <a16:creationId xmlns:a16="http://schemas.microsoft.com/office/drawing/2014/main" id="{39318719-1EB2-7E93-40D3-CB4893C2E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1547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3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3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Line 120">
              <a:extLst>
                <a:ext uri="{FF2B5EF4-FFF2-40B4-BE49-F238E27FC236}">
                  <a16:creationId xmlns:a16="http://schemas.microsoft.com/office/drawing/2014/main" id="{CFCC1C88-9FDD-D38A-7DB0-3BD2349B5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6" y="1574"/>
              <a:ext cx="0" cy="2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Line 121">
              <a:extLst>
                <a:ext uri="{FF2B5EF4-FFF2-40B4-BE49-F238E27FC236}">
                  <a16:creationId xmlns:a16="http://schemas.microsoft.com/office/drawing/2014/main" id="{4094F945-3F39-1045-BF49-242C75AE2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9" y="1574"/>
              <a:ext cx="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Freeform 122">
              <a:extLst>
                <a:ext uri="{FF2B5EF4-FFF2-40B4-BE49-F238E27FC236}">
                  <a16:creationId xmlns:a16="http://schemas.microsoft.com/office/drawing/2014/main" id="{A6F94BA8-4363-CD37-5A24-BDA51AD19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" y="153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3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3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6 h 68"/>
                <a:gd name="T40" fmla="*/ 10 w 68"/>
                <a:gd name="T41" fmla="*/ 10 h 68"/>
                <a:gd name="T42" fmla="*/ 16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3 w 68"/>
                <a:gd name="T59" fmla="*/ 16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Freeform 123">
              <a:extLst>
                <a:ext uri="{FF2B5EF4-FFF2-40B4-BE49-F238E27FC236}">
                  <a16:creationId xmlns:a16="http://schemas.microsoft.com/office/drawing/2014/main" id="{9780DA79-BC01-85F8-FF56-8FEEA6480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" y="153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3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3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6 h 68"/>
                <a:gd name="T40" fmla="*/ 10 w 68"/>
                <a:gd name="T41" fmla="*/ 10 h 68"/>
                <a:gd name="T42" fmla="*/ 16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3 w 68"/>
                <a:gd name="T59" fmla="*/ 16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Freeform 124">
              <a:extLst>
                <a:ext uri="{FF2B5EF4-FFF2-40B4-BE49-F238E27FC236}">
                  <a16:creationId xmlns:a16="http://schemas.microsoft.com/office/drawing/2014/main" id="{1FE648A4-05E5-F8C2-CB5F-C02D83E3D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" y="1664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2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2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10 h 68"/>
                <a:gd name="T42" fmla="*/ 16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2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Freeform 125">
              <a:extLst>
                <a:ext uri="{FF2B5EF4-FFF2-40B4-BE49-F238E27FC236}">
                  <a16:creationId xmlns:a16="http://schemas.microsoft.com/office/drawing/2014/main" id="{41384B2D-824A-8E4C-551B-9CC2A44B6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" y="1664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2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2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10 h 68"/>
                <a:gd name="T42" fmla="*/ 16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2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Freeform 126">
              <a:extLst>
                <a:ext uri="{FF2B5EF4-FFF2-40B4-BE49-F238E27FC236}">
                  <a16:creationId xmlns:a16="http://schemas.microsoft.com/office/drawing/2014/main" id="{79C60E11-39C8-7D28-66F2-9C167CD23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" y="1542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Freeform 127">
              <a:extLst>
                <a:ext uri="{FF2B5EF4-FFF2-40B4-BE49-F238E27FC236}">
                  <a16:creationId xmlns:a16="http://schemas.microsoft.com/office/drawing/2014/main" id="{2F03173E-ADD6-D71B-30AB-96C745720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" y="1542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Freeform 128">
              <a:extLst>
                <a:ext uri="{FF2B5EF4-FFF2-40B4-BE49-F238E27FC236}">
                  <a16:creationId xmlns:a16="http://schemas.microsoft.com/office/drawing/2014/main" id="{84C32E7D-49C9-13BD-66B5-8AF9CF2CC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" y="1545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2 h 68"/>
                <a:gd name="T8" fmla="*/ 58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5 w 68"/>
                <a:gd name="T27" fmla="*/ 52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5 w 68"/>
                <a:gd name="T39" fmla="*/ 15 h 68"/>
                <a:gd name="T40" fmla="*/ 9 w 68"/>
                <a:gd name="T41" fmla="*/ 9 h 68"/>
                <a:gd name="T42" fmla="*/ 15 w 68"/>
                <a:gd name="T43" fmla="*/ 5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5 h 68"/>
                <a:gd name="T56" fmla="*/ 58 w 68"/>
                <a:gd name="T57" fmla="*/ 9 h 68"/>
                <a:gd name="T58" fmla="*/ 62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Freeform 129">
              <a:extLst>
                <a:ext uri="{FF2B5EF4-FFF2-40B4-BE49-F238E27FC236}">
                  <a16:creationId xmlns:a16="http://schemas.microsoft.com/office/drawing/2014/main" id="{30CBC61B-E79F-3D6F-6B01-5F65ACA87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" y="1545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2 h 68"/>
                <a:gd name="T8" fmla="*/ 58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5 w 68"/>
                <a:gd name="T27" fmla="*/ 52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5 w 68"/>
                <a:gd name="T39" fmla="*/ 15 h 68"/>
                <a:gd name="T40" fmla="*/ 9 w 68"/>
                <a:gd name="T41" fmla="*/ 9 h 68"/>
                <a:gd name="T42" fmla="*/ 15 w 68"/>
                <a:gd name="T43" fmla="*/ 5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5 h 68"/>
                <a:gd name="T56" fmla="*/ 58 w 68"/>
                <a:gd name="T57" fmla="*/ 9 h 68"/>
                <a:gd name="T58" fmla="*/ 62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Freeform 130">
              <a:extLst>
                <a:ext uri="{FF2B5EF4-FFF2-40B4-BE49-F238E27FC236}">
                  <a16:creationId xmlns:a16="http://schemas.microsoft.com/office/drawing/2014/main" id="{2E0782B8-0124-077D-B6C2-6F34350BC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" y="1627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3 w 68"/>
                <a:gd name="T7" fmla="*/ 52 h 68"/>
                <a:gd name="T8" fmla="*/ 59 w 68"/>
                <a:gd name="T9" fmla="*/ 58 h 68"/>
                <a:gd name="T10" fmla="*/ 53 w 68"/>
                <a:gd name="T11" fmla="*/ 62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2 h 68"/>
                <a:gd name="T24" fmla="*/ 10 w 68"/>
                <a:gd name="T25" fmla="*/ 58 h 68"/>
                <a:gd name="T26" fmla="*/ 6 w 68"/>
                <a:gd name="T27" fmla="*/ 52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6 w 68"/>
                <a:gd name="T39" fmla="*/ 15 h 68"/>
                <a:gd name="T40" fmla="*/ 10 w 68"/>
                <a:gd name="T41" fmla="*/ 9 h 68"/>
                <a:gd name="T42" fmla="*/ 16 w 68"/>
                <a:gd name="T43" fmla="*/ 5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5 h 68"/>
                <a:gd name="T56" fmla="*/ 59 w 68"/>
                <a:gd name="T57" fmla="*/ 9 h 68"/>
                <a:gd name="T58" fmla="*/ 63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3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Freeform 131">
              <a:extLst>
                <a:ext uri="{FF2B5EF4-FFF2-40B4-BE49-F238E27FC236}">
                  <a16:creationId xmlns:a16="http://schemas.microsoft.com/office/drawing/2014/main" id="{7E36ABEA-13A4-89A6-BD42-E8672CCEF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" y="1627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3 w 68"/>
                <a:gd name="T7" fmla="*/ 52 h 68"/>
                <a:gd name="T8" fmla="*/ 59 w 68"/>
                <a:gd name="T9" fmla="*/ 58 h 68"/>
                <a:gd name="T10" fmla="*/ 53 w 68"/>
                <a:gd name="T11" fmla="*/ 62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2 h 68"/>
                <a:gd name="T24" fmla="*/ 10 w 68"/>
                <a:gd name="T25" fmla="*/ 58 h 68"/>
                <a:gd name="T26" fmla="*/ 6 w 68"/>
                <a:gd name="T27" fmla="*/ 52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6 w 68"/>
                <a:gd name="T39" fmla="*/ 15 h 68"/>
                <a:gd name="T40" fmla="*/ 10 w 68"/>
                <a:gd name="T41" fmla="*/ 9 h 68"/>
                <a:gd name="T42" fmla="*/ 16 w 68"/>
                <a:gd name="T43" fmla="*/ 5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5 h 68"/>
                <a:gd name="T56" fmla="*/ 59 w 68"/>
                <a:gd name="T57" fmla="*/ 9 h 68"/>
                <a:gd name="T58" fmla="*/ 63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3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Line 132">
              <a:extLst>
                <a:ext uri="{FF2B5EF4-FFF2-40B4-BE49-F238E27FC236}">
                  <a16:creationId xmlns:a16="http://schemas.microsoft.com/office/drawing/2014/main" id="{7714BDE1-1265-1372-1524-5F106FD18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0" y="1660"/>
              <a:ext cx="0" cy="1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Line 133">
              <a:extLst>
                <a:ext uri="{FF2B5EF4-FFF2-40B4-BE49-F238E27FC236}">
                  <a16:creationId xmlns:a16="http://schemas.microsoft.com/office/drawing/2014/main" id="{899ED8D8-A28D-5807-E424-08AA89BBD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3" y="1660"/>
              <a:ext cx="5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Freeform 134">
              <a:extLst>
                <a:ext uri="{FF2B5EF4-FFF2-40B4-BE49-F238E27FC236}">
                  <a16:creationId xmlns:a16="http://schemas.microsoft.com/office/drawing/2014/main" id="{F6C19DF0-3965-641D-07B6-C4D84F973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" y="165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Freeform 135">
              <a:extLst>
                <a:ext uri="{FF2B5EF4-FFF2-40B4-BE49-F238E27FC236}">
                  <a16:creationId xmlns:a16="http://schemas.microsoft.com/office/drawing/2014/main" id="{CB03432F-B073-F8DF-A3E4-9027184C5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" y="165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6" name="Freeform 136">
              <a:extLst>
                <a:ext uri="{FF2B5EF4-FFF2-40B4-BE49-F238E27FC236}">
                  <a16:creationId xmlns:a16="http://schemas.microsoft.com/office/drawing/2014/main" id="{86CE1CF0-8292-E83E-3630-3440DA20F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" y="1690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5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5 w 68"/>
                <a:gd name="T39" fmla="*/ 15 h 68"/>
                <a:gd name="T40" fmla="*/ 9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Freeform 137">
              <a:extLst>
                <a:ext uri="{FF2B5EF4-FFF2-40B4-BE49-F238E27FC236}">
                  <a16:creationId xmlns:a16="http://schemas.microsoft.com/office/drawing/2014/main" id="{FF1886A2-D0EC-75CF-CF5B-876740459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" y="1690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5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5 w 68"/>
                <a:gd name="T39" fmla="*/ 15 h 68"/>
                <a:gd name="T40" fmla="*/ 9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Freeform 138">
              <a:extLst>
                <a:ext uri="{FF2B5EF4-FFF2-40B4-BE49-F238E27FC236}">
                  <a16:creationId xmlns:a16="http://schemas.microsoft.com/office/drawing/2014/main" id="{F875E84A-ED3A-4423-A366-B1605AE68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" y="1635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2 h 68"/>
                <a:gd name="T8" fmla="*/ 58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5 w 68"/>
                <a:gd name="T27" fmla="*/ 52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5 w 68"/>
                <a:gd name="T39" fmla="*/ 15 h 68"/>
                <a:gd name="T40" fmla="*/ 9 w 68"/>
                <a:gd name="T41" fmla="*/ 9 h 68"/>
                <a:gd name="T42" fmla="*/ 15 w 68"/>
                <a:gd name="T43" fmla="*/ 5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5 h 68"/>
                <a:gd name="T56" fmla="*/ 58 w 68"/>
                <a:gd name="T57" fmla="*/ 9 h 68"/>
                <a:gd name="T58" fmla="*/ 62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Freeform 139">
              <a:extLst>
                <a:ext uri="{FF2B5EF4-FFF2-40B4-BE49-F238E27FC236}">
                  <a16:creationId xmlns:a16="http://schemas.microsoft.com/office/drawing/2014/main" id="{0B5B82B8-9FC0-F60A-E23F-A3635B5B2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" y="1635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2 h 68"/>
                <a:gd name="T8" fmla="*/ 58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5 w 68"/>
                <a:gd name="T27" fmla="*/ 52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5 w 68"/>
                <a:gd name="T39" fmla="*/ 15 h 68"/>
                <a:gd name="T40" fmla="*/ 9 w 68"/>
                <a:gd name="T41" fmla="*/ 9 h 68"/>
                <a:gd name="T42" fmla="*/ 15 w 68"/>
                <a:gd name="T43" fmla="*/ 5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5 h 68"/>
                <a:gd name="T56" fmla="*/ 58 w 68"/>
                <a:gd name="T57" fmla="*/ 9 h 68"/>
                <a:gd name="T58" fmla="*/ 62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Freeform 140">
              <a:extLst>
                <a:ext uri="{FF2B5EF4-FFF2-40B4-BE49-F238E27FC236}">
                  <a16:creationId xmlns:a16="http://schemas.microsoft.com/office/drawing/2014/main" id="{7C5EC66E-DD53-FBAA-85CF-0361DAE39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" y="1626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3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6 w 68"/>
                <a:gd name="T43" fmla="*/ 5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5 h 68"/>
                <a:gd name="T56" fmla="*/ 59 w 68"/>
                <a:gd name="T57" fmla="*/ 9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3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Freeform 141">
              <a:extLst>
                <a:ext uri="{FF2B5EF4-FFF2-40B4-BE49-F238E27FC236}">
                  <a16:creationId xmlns:a16="http://schemas.microsoft.com/office/drawing/2014/main" id="{0F964CC4-0CDD-A964-26C6-F9D05E1A2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" y="1626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3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6 w 68"/>
                <a:gd name="T43" fmla="*/ 5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5 h 68"/>
                <a:gd name="T56" fmla="*/ 59 w 68"/>
                <a:gd name="T57" fmla="*/ 9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3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Freeform 142">
              <a:extLst>
                <a:ext uri="{FF2B5EF4-FFF2-40B4-BE49-F238E27FC236}">
                  <a16:creationId xmlns:a16="http://schemas.microsoft.com/office/drawing/2014/main" id="{0AA1938D-8FF8-A33F-B70C-029DEB84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" y="1662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3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3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6 h 68"/>
                <a:gd name="T40" fmla="*/ 10 w 68"/>
                <a:gd name="T41" fmla="*/ 10 h 68"/>
                <a:gd name="T42" fmla="*/ 16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3 w 68"/>
                <a:gd name="T59" fmla="*/ 16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Freeform 143">
              <a:extLst>
                <a:ext uri="{FF2B5EF4-FFF2-40B4-BE49-F238E27FC236}">
                  <a16:creationId xmlns:a16="http://schemas.microsoft.com/office/drawing/2014/main" id="{33C6EB7B-7D54-C19F-AB94-71B05A42F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" y="1662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3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3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6 h 68"/>
                <a:gd name="T40" fmla="*/ 10 w 68"/>
                <a:gd name="T41" fmla="*/ 10 h 68"/>
                <a:gd name="T42" fmla="*/ 16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3 w 68"/>
                <a:gd name="T59" fmla="*/ 16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Line 144">
              <a:extLst>
                <a:ext uri="{FF2B5EF4-FFF2-40B4-BE49-F238E27FC236}">
                  <a16:creationId xmlns:a16="http://schemas.microsoft.com/office/drawing/2014/main" id="{4E4FA623-D2D9-7AEE-7C34-689FB5B50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4" y="1694"/>
              <a:ext cx="0" cy="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Line 145">
              <a:extLst>
                <a:ext uri="{FF2B5EF4-FFF2-40B4-BE49-F238E27FC236}">
                  <a16:creationId xmlns:a16="http://schemas.microsoft.com/office/drawing/2014/main" id="{DC59B1C9-9E6D-1096-4F1F-0F074A338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6" y="1694"/>
              <a:ext cx="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Freeform 146">
              <a:extLst>
                <a:ext uri="{FF2B5EF4-FFF2-40B4-BE49-F238E27FC236}">
                  <a16:creationId xmlns:a16="http://schemas.microsoft.com/office/drawing/2014/main" id="{4C92FC34-64C8-F57A-DB04-3960C5F97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" y="1682"/>
              <a:ext cx="33" cy="33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Freeform 147">
              <a:extLst>
                <a:ext uri="{FF2B5EF4-FFF2-40B4-BE49-F238E27FC236}">
                  <a16:creationId xmlns:a16="http://schemas.microsoft.com/office/drawing/2014/main" id="{9EA5DC59-4D33-082F-095A-05D8B0229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" y="1682"/>
              <a:ext cx="33" cy="33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Freeform 148">
              <a:extLst>
                <a:ext uri="{FF2B5EF4-FFF2-40B4-BE49-F238E27FC236}">
                  <a16:creationId xmlns:a16="http://schemas.microsoft.com/office/drawing/2014/main" id="{0F84B3DA-4BD3-7940-D68D-90C8D8C06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" y="1706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2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Freeform 149">
              <a:extLst>
                <a:ext uri="{FF2B5EF4-FFF2-40B4-BE49-F238E27FC236}">
                  <a16:creationId xmlns:a16="http://schemas.microsoft.com/office/drawing/2014/main" id="{544ADDA0-5A4F-9EB7-3F0D-5D1810B8C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" y="1706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2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Freeform 150">
              <a:extLst>
                <a:ext uri="{FF2B5EF4-FFF2-40B4-BE49-F238E27FC236}">
                  <a16:creationId xmlns:a16="http://schemas.microsoft.com/office/drawing/2014/main" id="{847EBBC5-F9A4-7CA6-5794-CDB9F29EB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" y="1669"/>
              <a:ext cx="34" cy="34"/>
            </a:xfrm>
            <a:custGeom>
              <a:avLst/>
              <a:gdLst>
                <a:gd name="T0" fmla="*/ 68 w 68"/>
                <a:gd name="T1" fmla="*/ 33 h 67"/>
                <a:gd name="T2" fmla="*/ 68 w 68"/>
                <a:gd name="T3" fmla="*/ 41 h 67"/>
                <a:gd name="T4" fmla="*/ 66 w 68"/>
                <a:gd name="T5" fmla="*/ 47 h 67"/>
                <a:gd name="T6" fmla="*/ 63 w 68"/>
                <a:gd name="T7" fmla="*/ 52 h 67"/>
                <a:gd name="T8" fmla="*/ 59 w 68"/>
                <a:gd name="T9" fmla="*/ 58 h 67"/>
                <a:gd name="T10" fmla="*/ 53 w 68"/>
                <a:gd name="T11" fmla="*/ 62 h 67"/>
                <a:gd name="T12" fmla="*/ 47 w 68"/>
                <a:gd name="T13" fmla="*/ 66 h 67"/>
                <a:gd name="T14" fmla="*/ 42 w 68"/>
                <a:gd name="T15" fmla="*/ 67 h 67"/>
                <a:gd name="T16" fmla="*/ 34 w 68"/>
                <a:gd name="T17" fmla="*/ 67 h 67"/>
                <a:gd name="T18" fmla="*/ 27 w 68"/>
                <a:gd name="T19" fmla="*/ 67 h 67"/>
                <a:gd name="T20" fmla="*/ 21 w 68"/>
                <a:gd name="T21" fmla="*/ 66 h 67"/>
                <a:gd name="T22" fmla="*/ 15 w 68"/>
                <a:gd name="T23" fmla="*/ 62 h 67"/>
                <a:gd name="T24" fmla="*/ 10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3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10 w 68"/>
                <a:gd name="T41" fmla="*/ 9 h 67"/>
                <a:gd name="T42" fmla="*/ 15 w 68"/>
                <a:gd name="T43" fmla="*/ 5 h 67"/>
                <a:gd name="T44" fmla="*/ 21 w 68"/>
                <a:gd name="T45" fmla="*/ 1 h 67"/>
                <a:gd name="T46" fmla="*/ 27 w 68"/>
                <a:gd name="T47" fmla="*/ 0 h 67"/>
                <a:gd name="T48" fmla="*/ 34 w 68"/>
                <a:gd name="T49" fmla="*/ 0 h 67"/>
                <a:gd name="T50" fmla="*/ 42 w 68"/>
                <a:gd name="T51" fmla="*/ 0 h 67"/>
                <a:gd name="T52" fmla="*/ 47 w 68"/>
                <a:gd name="T53" fmla="*/ 1 h 67"/>
                <a:gd name="T54" fmla="*/ 53 w 68"/>
                <a:gd name="T55" fmla="*/ 5 h 67"/>
                <a:gd name="T56" fmla="*/ 59 w 68"/>
                <a:gd name="T57" fmla="*/ 9 h 67"/>
                <a:gd name="T58" fmla="*/ 63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3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3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7"/>
                  </a:lnTo>
                  <a:lnTo>
                    <a:pt x="34" y="67"/>
                  </a:lnTo>
                  <a:lnTo>
                    <a:pt x="27" y="67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Freeform 151">
              <a:extLst>
                <a:ext uri="{FF2B5EF4-FFF2-40B4-BE49-F238E27FC236}">
                  <a16:creationId xmlns:a16="http://schemas.microsoft.com/office/drawing/2014/main" id="{C14FC165-51C4-C385-79FB-C7F7E3645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" y="1669"/>
              <a:ext cx="34" cy="34"/>
            </a:xfrm>
            <a:custGeom>
              <a:avLst/>
              <a:gdLst>
                <a:gd name="T0" fmla="*/ 68 w 68"/>
                <a:gd name="T1" fmla="*/ 33 h 67"/>
                <a:gd name="T2" fmla="*/ 68 w 68"/>
                <a:gd name="T3" fmla="*/ 41 h 67"/>
                <a:gd name="T4" fmla="*/ 66 w 68"/>
                <a:gd name="T5" fmla="*/ 47 h 67"/>
                <a:gd name="T6" fmla="*/ 63 w 68"/>
                <a:gd name="T7" fmla="*/ 52 h 67"/>
                <a:gd name="T8" fmla="*/ 59 w 68"/>
                <a:gd name="T9" fmla="*/ 58 h 67"/>
                <a:gd name="T10" fmla="*/ 53 w 68"/>
                <a:gd name="T11" fmla="*/ 62 h 67"/>
                <a:gd name="T12" fmla="*/ 47 w 68"/>
                <a:gd name="T13" fmla="*/ 66 h 67"/>
                <a:gd name="T14" fmla="*/ 42 w 68"/>
                <a:gd name="T15" fmla="*/ 67 h 67"/>
                <a:gd name="T16" fmla="*/ 34 w 68"/>
                <a:gd name="T17" fmla="*/ 67 h 67"/>
                <a:gd name="T18" fmla="*/ 27 w 68"/>
                <a:gd name="T19" fmla="*/ 67 h 67"/>
                <a:gd name="T20" fmla="*/ 21 w 68"/>
                <a:gd name="T21" fmla="*/ 66 h 67"/>
                <a:gd name="T22" fmla="*/ 15 w 68"/>
                <a:gd name="T23" fmla="*/ 62 h 67"/>
                <a:gd name="T24" fmla="*/ 10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3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10 w 68"/>
                <a:gd name="T41" fmla="*/ 9 h 67"/>
                <a:gd name="T42" fmla="*/ 15 w 68"/>
                <a:gd name="T43" fmla="*/ 5 h 67"/>
                <a:gd name="T44" fmla="*/ 21 w 68"/>
                <a:gd name="T45" fmla="*/ 1 h 67"/>
                <a:gd name="T46" fmla="*/ 27 w 68"/>
                <a:gd name="T47" fmla="*/ 0 h 67"/>
                <a:gd name="T48" fmla="*/ 34 w 68"/>
                <a:gd name="T49" fmla="*/ 0 h 67"/>
                <a:gd name="T50" fmla="*/ 42 w 68"/>
                <a:gd name="T51" fmla="*/ 0 h 67"/>
                <a:gd name="T52" fmla="*/ 47 w 68"/>
                <a:gd name="T53" fmla="*/ 1 h 67"/>
                <a:gd name="T54" fmla="*/ 53 w 68"/>
                <a:gd name="T55" fmla="*/ 5 h 67"/>
                <a:gd name="T56" fmla="*/ 59 w 68"/>
                <a:gd name="T57" fmla="*/ 9 h 67"/>
                <a:gd name="T58" fmla="*/ 63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3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3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7"/>
                  </a:lnTo>
                  <a:lnTo>
                    <a:pt x="34" y="67"/>
                  </a:lnTo>
                  <a:lnTo>
                    <a:pt x="27" y="67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3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Freeform 152">
              <a:extLst>
                <a:ext uri="{FF2B5EF4-FFF2-40B4-BE49-F238E27FC236}">
                  <a16:creationId xmlns:a16="http://schemas.microsoft.com/office/drawing/2014/main" id="{E497CB3B-1549-9D15-A23A-216AE87D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" y="1671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3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3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Freeform 153">
              <a:extLst>
                <a:ext uri="{FF2B5EF4-FFF2-40B4-BE49-F238E27FC236}">
                  <a16:creationId xmlns:a16="http://schemas.microsoft.com/office/drawing/2014/main" id="{7E055EE8-AB2C-F05D-5107-056B9E74B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" y="1671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3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3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Freeform 154">
              <a:extLst>
                <a:ext uri="{FF2B5EF4-FFF2-40B4-BE49-F238E27FC236}">
                  <a16:creationId xmlns:a16="http://schemas.microsoft.com/office/drawing/2014/main" id="{5E047CDE-1921-8D44-A11C-F1A4EBB72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1690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Freeform 155">
              <a:extLst>
                <a:ext uri="{FF2B5EF4-FFF2-40B4-BE49-F238E27FC236}">
                  <a16:creationId xmlns:a16="http://schemas.microsoft.com/office/drawing/2014/main" id="{D9C1DF93-4A9B-C85C-2F78-C49CBAD8B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1690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Line 156">
              <a:extLst>
                <a:ext uri="{FF2B5EF4-FFF2-40B4-BE49-F238E27FC236}">
                  <a16:creationId xmlns:a16="http://schemas.microsoft.com/office/drawing/2014/main" id="{3076D61C-A339-6AE5-90D4-2CBDEA6FD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9" y="1056"/>
              <a:ext cx="0" cy="3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Line 157">
              <a:extLst>
                <a:ext uri="{FF2B5EF4-FFF2-40B4-BE49-F238E27FC236}">
                  <a16:creationId xmlns:a16="http://schemas.microsoft.com/office/drawing/2014/main" id="{B4420F58-9ED5-A433-FACE-13BE2CB08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1" y="1056"/>
              <a:ext cx="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Freeform 158">
              <a:extLst>
                <a:ext uri="{FF2B5EF4-FFF2-40B4-BE49-F238E27FC236}">
                  <a16:creationId xmlns:a16="http://schemas.microsoft.com/office/drawing/2014/main" id="{2AA0CE36-E0E1-156D-08E4-93F174ACB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1099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2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2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5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5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159">
              <a:extLst>
                <a:ext uri="{FF2B5EF4-FFF2-40B4-BE49-F238E27FC236}">
                  <a16:creationId xmlns:a16="http://schemas.microsoft.com/office/drawing/2014/main" id="{E7FDCBE3-6C76-08EB-D1EA-6395D9CF0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1099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2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2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5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5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Freeform 160">
              <a:extLst>
                <a:ext uri="{FF2B5EF4-FFF2-40B4-BE49-F238E27FC236}">
                  <a16:creationId xmlns:a16="http://schemas.microsoft.com/office/drawing/2014/main" id="{72E35F20-5C86-37F6-797E-B499CFFB1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" y="1080"/>
              <a:ext cx="34" cy="34"/>
            </a:xfrm>
            <a:custGeom>
              <a:avLst/>
              <a:gdLst>
                <a:gd name="T0" fmla="*/ 67 w 67"/>
                <a:gd name="T1" fmla="*/ 34 h 68"/>
                <a:gd name="T2" fmla="*/ 67 w 67"/>
                <a:gd name="T3" fmla="*/ 41 h 68"/>
                <a:gd name="T4" fmla="*/ 66 w 67"/>
                <a:gd name="T5" fmla="*/ 47 h 68"/>
                <a:gd name="T6" fmla="*/ 62 w 67"/>
                <a:gd name="T7" fmla="*/ 53 h 68"/>
                <a:gd name="T8" fmla="*/ 58 w 67"/>
                <a:gd name="T9" fmla="*/ 58 h 68"/>
                <a:gd name="T10" fmla="*/ 52 w 67"/>
                <a:gd name="T11" fmla="*/ 62 h 68"/>
                <a:gd name="T12" fmla="*/ 47 w 67"/>
                <a:gd name="T13" fmla="*/ 66 h 68"/>
                <a:gd name="T14" fmla="*/ 41 w 67"/>
                <a:gd name="T15" fmla="*/ 68 h 68"/>
                <a:gd name="T16" fmla="*/ 34 w 67"/>
                <a:gd name="T17" fmla="*/ 68 h 68"/>
                <a:gd name="T18" fmla="*/ 26 w 67"/>
                <a:gd name="T19" fmla="*/ 68 h 68"/>
                <a:gd name="T20" fmla="*/ 20 w 67"/>
                <a:gd name="T21" fmla="*/ 66 h 68"/>
                <a:gd name="T22" fmla="*/ 15 w 67"/>
                <a:gd name="T23" fmla="*/ 62 h 68"/>
                <a:gd name="T24" fmla="*/ 9 w 67"/>
                <a:gd name="T25" fmla="*/ 58 h 68"/>
                <a:gd name="T26" fmla="*/ 5 w 67"/>
                <a:gd name="T27" fmla="*/ 53 h 68"/>
                <a:gd name="T28" fmla="*/ 1 w 67"/>
                <a:gd name="T29" fmla="*/ 47 h 68"/>
                <a:gd name="T30" fmla="*/ 0 w 67"/>
                <a:gd name="T31" fmla="*/ 41 h 68"/>
                <a:gd name="T32" fmla="*/ 0 w 67"/>
                <a:gd name="T33" fmla="*/ 34 h 68"/>
                <a:gd name="T34" fmla="*/ 0 w 67"/>
                <a:gd name="T35" fmla="*/ 26 h 68"/>
                <a:gd name="T36" fmla="*/ 1 w 67"/>
                <a:gd name="T37" fmla="*/ 21 h 68"/>
                <a:gd name="T38" fmla="*/ 5 w 67"/>
                <a:gd name="T39" fmla="*/ 15 h 68"/>
                <a:gd name="T40" fmla="*/ 9 w 67"/>
                <a:gd name="T41" fmla="*/ 9 h 68"/>
                <a:gd name="T42" fmla="*/ 15 w 67"/>
                <a:gd name="T43" fmla="*/ 6 h 68"/>
                <a:gd name="T44" fmla="*/ 20 w 67"/>
                <a:gd name="T45" fmla="*/ 2 h 68"/>
                <a:gd name="T46" fmla="*/ 26 w 67"/>
                <a:gd name="T47" fmla="*/ 0 h 68"/>
                <a:gd name="T48" fmla="*/ 34 w 67"/>
                <a:gd name="T49" fmla="*/ 0 h 68"/>
                <a:gd name="T50" fmla="*/ 41 w 67"/>
                <a:gd name="T51" fmla="*/ 0 h 68"/>
                <a:gd name="T52" fmla="*/ 47 w 67"/>
                <a:gd name="T53" fmla="*/ 2 h 68"/>
                <a:gd name="T54" fmla="*/ 52 w 67"/>
                <a:gd name="T55" fmla="*/ 6 h 68"/>
                <a:gd name="T56" fmla="*/ 58 w 67"/>
                <a:gd name="T57" fmla="*/ 9 h 68"/>
                <a:gd name="T58" fmla="*/ 62 w 67"/>
                <a:gd name="T59" fmla="*/ 15 h 68"/>
                <a:gd name="T60" fmla="*/ 66 w 67"/>
                <a:gd name="T61" fmla="*/ 21 h 68"/>
                <a:gd name="T62" fmla="*/ 67 w 67"/>
                <a:gd name="T63" fmla="*/ 26 h 68"/>
                <a:gd name="T64" fmla="*/ 67 w 67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8">
                  <a:moveTo>
                    <a:pt x="67" y="34"/>
                  </a:moveTo>
                  <a:lnTo>
                    <a:pt x="67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3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2" y="6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7" y="26"/>
                  </a:lnTo>
                  <a:lnTo>
                    <a:pt x="6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Freeform 161">
              <a:extLst>
                <a:ext uri="{FF2B5EF4-FFF2-40B4-BE49-F238E27FC236}">
                  <a16:creationId xmlns:a16="http://schemas.microsoft.com/office/drawing/2014/main" id="{B1CBD5F6-FB9C-2D07-7785-80225368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" y="1080"/>
              <a:ext cx="34" cy="34"/>
            </a:xfrm>
            <a:custGeom>
              <a:avLst/>
              <a:gdLst>
                <a:gd name="T0" fmla="*/ 67 w 67"/>
                <a:gd name="T1" fmla="*/ 34 h 68"/>
                <a:gd name="T2" fmla="*/ 67 w 67"/>
                <a:gd name="T3" fmla="*/ 41 h 68"/>
                <a:gd name="T4" fmla="*/ 66 w 67"/>
                <a:gd name="T5" fmla="*/ 47 h 68"/>
                <a:gd name="T6" fmla="*/ 62 w 67"/>
                <a:gd name="T7" fmla="*/ 53 h 68"/>
                <a:gd name="T8" fmla="*/ 58 w 67"/>
                <a:gd name="T9" fmla="*/ 58 h 68"/>
                <a:gd name="T10" fmla="*/ 52 w 67"/>
                <a:gd name="T11" fmla="*/ 62 h 68"/>
                <a:gd name="T12" fmla="*/ 47 w 67"/>
                <a:gd name="T13" fmla="*/ 66 h 68"/>
                <a:gd name="T14" fmla="*/ 41 w 67"/>
                <a:gd name="T15" fmla="*/ 68 h 68"/>
                <a:gd name="T16" fmla="*/ 34 w 67"/>
                <a:gd name="T17" fmla="*/ 68 h 68"/>
                <a:gd name="T18" fmla="*/ 26 w 67"/>
                <a:gd name="T19" fmla="*/ 68 h 68"/>
                <a:gd name="T20" fmla="*/ 20 w 67"/>
                <a:gd name="T21" fmla="*/ 66 h 68"/>
                <a:gd name="T22" fmla="*/ 15 w 67"/>
                <a:gd name="T23" fmla="*/ 62 h 68"/>
                <a:gd name="T24" fmla="*/ 9 w 67"/>
                <a:gd name="T25" fmla="*/ 58 h 68"/>
                <a:gd name="T26" fmla="*/ 5 w 67"/>
                <a:gd name="T27" fmla="*/ 53 h 68"/>
                <a:gd name="T28" fmla="*/ 1 w 67"/>
                <a:gd name="T29" fmla="*/ 47 h 68"/>
                <a:gd name="T30" fmla="*/ 0 w 67"/>
                <a:gd name="T31" fmla="*/ 41 h 68"/>
                <a:gd name="T32" fmla="*/ 0 w 67"/>
                <a:gd name="T33" fmla="*/ 34 h 68"/>
                <a:gd name="T34" fmla="*/ 0 w 67"/>
                <a:gd name="T35" fmla="*/ 26 h 68"/>
                <a:gd name="T36" fmla="*/ 1 w 67"/>
                <a:gd name="T37" fmla="*/ 21 h 68"/>
                <a:gd name="T38" fmla="*/ 5 w 67"/>
                <a:gd name="T39" fmla="*/ 15 h 68"/>
                <a:gd name="T40" fmla="*/ 9 w 67"/>
                <a:gd name="T41" fmla="*/ 9 h 68"/>
                <a:gd name="T42" fmla="*/ 15 w 67"/>
                <a:gd name="T43" fmla="*/ 6 h 68"/>
                <a:gd name="T44" fmla="*/ 20 w 67"/>
                <a:gd name="T45" fmla="*/ 2 h 68"/>
                <a:gd name="T46" fmla="*/ 26 w 67"/>
                <a:gd name="T47" fmla="*/ 0 h 68"/>
                <a:gd name="T48" fmla="*/ 34 w 67"/>
                <a:gd name="T49" fmla="*/ 0 h 68"/>
                <a:gd name="T50" fmla="*/ 41 w 67"/>
                <a:gd name="T51" fmla="*/ 0 h 68"/>
                <a:gd name="T52" fmla="*/ 47 w 67"/>
                <a:gd name="T53" fmla="*/ 2 h 68"/>
                <a:gd name="T54" fmla="*/ 52 w 67"/>
                <a:gd name="T55" fmla="*/ 6 h 68"/>
                <a:gd name="T56" fmla="*/ 58 w 67"/>
                <a:gd name="T57" fmla="*/ 9 h 68"/>
                <a:gd name="T58" fmla="*/ 62 w 67"/>
                <a:gd name="T59" fmla="*/ 15 h 68"/>
                <a:gd name="T60" fmla="*/ 66 w 67"/>
                <a:gd name="T61" fmla="*/ 21 h 68"/>
                <a:gd name="T62" fmla="*/ 67 w 67"/>
                <a:gd name="T63" fmla="*/ 26 h 68"/>
                <a:gd name="T64" fmla="*/ 67 w 67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8">
                  <a:moveTo>
                    <a:pt x="67" y="34"/>
                  </a:moveTo>
                  <a:lnTo>
                    <a:pt x="67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3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2" y="6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7" y="26"/>
                  </a:lnTo>
                  <a:lnTo>
                    <a:pt x="67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Freeform 162">
              <a:extLst>
                <a:ext uri="{FF2B5EF4-FFF2-40B4-BE49-F238E27FC236}">
                  <a16:creationId xmlns:a16="http://schemas.microsoft.com/office/drawing/2014/main" id="{F5499EB4-0047-4FA0-8818-F26F0C694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95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5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5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163">
              <a:extLst>
                <a:ext uri="{FF2B5EF4-FFF2-40B4-BE49-F238E27FC236}">
                  <a16:creationId xmlns:a16="http://schemas.microsoft.com/office/drawing/2014/main" id="{8A6234E9-67BC-2C95-B505-CCCA37386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95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5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5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Freeform 164">
              <a:extLst>
                <a:ext uri="{FF2B5EF4-FFF2-40B4-BE49-F238E27FC236}">
                  <a16:creationId xmlns:a16="http://schemas.microsoft.com/office/drawing/2014/main" id="{E880CA33-63D2-8DCD-358D-B76FD73A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067"/>
              <a:ext cx="34" cy="34"/>
            </a:xfrm>
            <a:custGeom>
              <a:avLst/>
              <a:gdLst>
                <a:gd name="T0" fmla="*/ 68 w 68"/>
                <a:gd name="T1" fmla="*/ 34 h 67"/>
                <a:gd name="T2" fmla="*/ 68 w 68"/>
                <a:gd name="T3" fmla="*/ 41 h 67"/>
                <a:gd name="T4" fmla="*/ 66 w 68"/>
                <a:gd name="T5" fmla="*/ 47 h 67"/>
                <a:gd name="T6" fmla="*/ 62 w 68"/>
                <a:gd name="T7" fmla="*/ 52 h 67"/>
                <a:gd name="T8" fmla="*/ 58 w 68"/>
                <a:gd name="T9" fmla="*/ 58 h 67"/>
                <a:gd name="T10" fmla="*/ 53 w 68"/>
                <a:gd name="T11" fmla="*/ 62 h 67"/>
                <a:gd name="T12" fmla="*/ 47 w 68"/>
                <a:gd name="T13" fmla="*/ 66 h 67"/>
                <a:gd name="T14" fmla="*/ 41 w 68"/>
                <a:gd name="T15" fmla="*/ 67 h 67"/>
                <a:gd name="T16" fmla="*/ 34 w 68"/>
                <a:gd name="T17" fmla="*/ 67 h 67"/>
                <a:gd name="T18" fmla="*/ 26 w 68"/>
                <a:gd name="T19" fmla="*/ 67 h 67"/>
                <a:gd name="T20" fmla="*/ 21 w 68"/>
                <a:gd name="T21" fmla="*/ 66 h 67"/>
                <a:gd name="T22" fmla="*/ 15 w 68"/>
                <a:gd name="T23" fmla="*/ 62 h 67"/>
                <a:gd name="T24" fmla="*/ 9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4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9 w 68"/>
                <a:gd name="T41" fmla="*/ 9 h 67"/>
                <a:gd name="T42" fmla="*/ 15 w 68"/>
                <a:gd name="T43" fmla="*/ 5 h 67"/>
                <a:gd name="T44" fmla="*/ 21 w 68"/>
                <a:gd name="T45" fmla="*/ 1 h 67"/>
                <a:gd name="T46" fmla="*/ 26 w 68"/>
                <a:gd name="T47" fmla="*/ 0 h 67"/>
                <a:gd name="T48" fmla="*/ 34 w 68"/>
                <a:gd name="T49" fmla="*/ 0 h 67"/>
                <a:gd name="T50" fmla="*/ 41 w 68"/>
                <a:gd name="T51" fmla="*/ 0 h 67"/>
                <a:gd name="T52" fmla="*/ 47 w 68"/>
                <a:gd name="T53" fmla="*/ 1 h 67"/>
                <a:gd name="T54" fmla="*/ 53 w 68"/>
                <a:gd name="T55" fmla="*/ 5 h 67"/>
                <a:gd name="T56" fmla="*/ 58 w 68"/>
                <a:gd name="T57" fmla="*/ 9 h 67"/>
                <a:gd name="T58" fmla="*/ 62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7"/>
                  </a:lnTo>
                  <a:lnTo>
                    <a:pt x="34" y="67"/>
                  </a:lnTo>
                  <a:lnTo>
                    <a:pt x="26" y="67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1"/>
                  </a:lnTo>
                  <a:lnTo>
                    <a:pt x="53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165">
              <a:extLst>
                <a:ext uri="{FF2B5EF4-FFF2-40B4-BE49-F238E27FC236}">
                  <a16:creationId xmlns:a16="http://schemas.microsoft.com/office/drawing/2014/main" id="{1804DDF1-195C-172F-B962-59AD033E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067"/>
              <a:ext cx="34" cy="34"/>
            </a:xfrm>
            <a:custGeom>
              <a:avLst/>
              <a:gdLst>
                <a:gd name="T0" fmla="*/ 68 w 68"/>
                <a:gd name="T1" fmla="*/ 34 h 67"/>
                <a:gd name="T2" fmla="*/ 68 w 68"/>
                <a:gd name="T3" fmla="*/ 41 h 67"/>
                <a:gd name="T4" fmla="*/ 66 w 68"/>
                <a:gd name="T5" fmla="*/ 47 h 67"/>
                <a:gd name="T6" fmla="*/ 62 w 68"/>
                <a:gd name="T7" fmla="*/ 52 h 67"/>
                <a:gd name="T8" fmla="*/ 58 w 68"/>
                <a:gd name="T9" fmla="*/ 58 h 67"/>
                <a:gd name="T10" fmla="*/ 53 w 68"/>
                <a:gd name="T11" fmla="*/ 62 h 67"/>
                <a:gd name="T12" fmla="*/ 47 w 68"/>
                <a:gd name="T13" fmla="*/ 66 h 67"/>
                <a:gd name="T14" fmla="*/ 41 w 68"/>
                <a:gd name="T15" fmla="*/ 67 h 67"/>
                <a:gd name="T16" fmla="*/ 34 w 68"/>
                <a:gd name="T17" fmla="*/ 67 h 67"/>
                <a:gd name="T18" fmla="*/ 26 w 68"/>
                <a:gd name="T19" fmla="*/ 67 h 67"/>
                <a:gd name="T20" fmla="*/ 21 w 68"/>
                <a:gd name="T21" fmla="*/ 66 h 67"/>
                <a:gd name="T22" fmla="*/ 15 w 68"/>
                <a:gd name="T23" fmla="*/ 62 h 67"/>
                <a:gd name="T24" fmla="*/ 9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4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9 w 68"/>
                <a:gd name="T41" fmla="*/ 9 h 67"/>
                <a:gd name="T42" fmla="*/ 15 w 68"/>
                <a:gd name="T43" fmla="*/ 5 h 67"/>
                <a:gd name="T44" fmla="*/ 21 w 68"/>
                <a:gd name="T45" fmla="*/ 1 h 67"/>
                <a:gd name="T46" fmla="*/ 26 w 68"/>
                <a:gd name="T47" fmla="*/ 0 h 67"/>
                <a:gd name="T48" fmla="*/ 34 w 68"/>
                <a:gd name="T49" fmla="*/ 0 h 67"/>
                <a:gd name="T50" fmla="*/ 41 w 68"/>
                <a:gd name="T51" fmla="*/ 0 h 67"/>
                <a:gd name="T52" fmla="*/ 47 w 68"/>
                <a:gd name="T53" fmla="*/ 1 h 67"/>
                <a:gd name="T54" fmla="*/ 53 w 68"/>
                <a:gd name="T55" fmla="*/ 5 h 67"/>
                <a:gd name="T56" fmla="*/ 58 w 68"/>
                <a:gd name="T57" fmla="*/ 9 h 67"/>
                <a:gd name="T58" fmla="*/ 62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7"/>
                  </a:lnTo>
                  <a:lnTo>
                    <a:pt x="34" y="67"/>
                  </a:lnTo>
                  <a:lnTo>
                    <a:pt x="26" y="67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1"/>
                  </a:lnTo>
                  <a:lnTo>
                    <a:pt x="53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Rectangle 166">
              <a:extLst>
                <a:ext uri="{FF2B5EF4-FFF2-40B4-BE49-F238E27FC236}">
                  <a16:creationId xmlns:a16="http://schemas.microsoft.com/office/drawing/2014/main" id="{3D3BAF05-17A6-CF21-3207-9894D1AD9E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509" y="1175"/>
              <a:ext cx="9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 cell number (×10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7" name="Rectangle 167">
              <a:extLst>
                <a:ext uri="{FF2B5EF4-FFF2-40B4-BE49-F238E27FC236}">
                  <a16:creationId xmlns:a16="http://schemas.microsoft.com/office/drawing/2014/main" id="{C707DD0C-E8E9-F7A2-ADD3-18B5D28877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35" y="697"/>
              <a:ext cx="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</a:t>
              </a:r>
              <a:endParaRPr kumimoji="0" lang="ja-JP" altLang="ja-JP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8" name="Rectangle 168">
              <a:extLst>
                <a:ext uri="{FF2B5EF4-FFF2-40B4-BE49-F238E27FC236}">
                  <a16:creationId xmlns:a16="http://schemas.microsoft.com/office/drawing/2014/main" id="{B0FDF06F-0F2E-A57C-5164-A7760AFF4B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70" y="623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BCDF968-91F5-315F-0792-DA6D10B0D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" y="1929"/>
              <a:ext cx="2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ATC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0" name="Rectangle 170">
              <a:extLst>
                <a:ext uri="{FF2B5EF4-FFF2-40B4-BE49-F238E27FC236}">
                  <a16:creationId xmlns:a16="http://schemas.microsoft.com/office/drawing/2014/main" id="{8986D8E9-B3BD-60A3-A91C-116A7753C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" y="1957"/>
              <a:ext cx="120" cy="5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Rectangle 172">
              <a:extLst>
                <a:ext uri="{FF2B5EF4-FFF2-40B4-BE49-F238E27FC236}">
                  <a16:creationId xmlns:a16="http://schemas.microsoft.com/office/drawing/2014/main" id="{9C53F4AF-EE58-E73D-A250-BB729879C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557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12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2" name="Rectangle 173">
              <a:extLst>
                <a:ext uri="{FF2B5EF4-FFF2-40B4-BE49-F238E27FC236}">
                  <a16:creationId xmlns:a16="http://schemas.microsoft.com/office/drawing/2014/main" id="{DD47D895-9511-8F56-F666-CC6B34FA1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728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9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3" name="Rectangle 174">
              <a:extLst>
                <a:ext uri="{FF2B5EF4-FFF2-40B4-BE49-F238E27FC236}">
                  <a16:creationId xmlns:a16="http://schemas.microsoft.com/office/drawing/2014/main" id="{9AD174E6-400B-654C-7CA5-0D2E69ABC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899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4" name="Rectangle 175">
              <a:extLst>
                <a:ext uri="{FF2B5EF4-FFF2-40B4-BE49-F238E27FC236}">
                  <a16:creationId xmlns:a16="http://schemas.microsoft.com/office/drawing/2014/main" id="{EF8E2271-040D-4439-4C9F-AA01DDBD8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1174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5" name="Rectangle 176">
              <a:extLst>
                <a:ext uri="{FF2B5EF4-FFF2-40B4-BE49-F238E27FC236}">
                  <a16:creationId xmlns:a16="http://schemas.microsoft.com/office/drawing/2014/main" id="{131E9CF6-6B55-C4B9-E005-7ADC96F4C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168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6" name="Rectangle 177">
              <a:extLst>
                <a:ext uri="{FF2B5EF4-FFF2-40B4-BE49-F238E27FC236}">
                  <a16:creationId xmlns:a16="http://schemas.microsoft.com/office/drawing/2014/main" id="{75884F01-BC63-3637-7710-0ED84A85A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1" y="1930"/>
              <a:ext cx="3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IGF1R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7" name="Rectangle 178">
              <a:extLst>
                <a:ext uri="{FF2B5EF4-FFF2-40B4-BE49-F238E27FC236}">
                  <a16:creationId xmlns:a16="http://schemas.microsoft.com/office/drawing/2014/main" id="{E2AE97D2-2702-5A49-B456-0D8AF29BC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2" y="1958"/>
              <a:ext cx="121" cy="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Rectangle 179">
              <a:extLst>
                <a:ext uri="{FF2B5EF4-FFF2-40B4-BE49-F238E27FC236}">
                  <a16:creationId xmlns:a16="http://schemas.microsoft.com/office/drawing/2014/main" id="{3053119C-758E-280E-155E-D8D560FBC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1070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69" name="テキスト ボックス 452">
            <a:extLst>
              <a:ext uri="{FF2B5EF4-FFF2-40B4-BE49-F238E27FC236}">
                <a16:creationId xmlns:a16="http://schemas.microsoft.com/office/drawing/2014/main" id="{FC2BDF39-6808-05D6-77D5-54466A2BA090}"/>
              </a:ext>
            </a:extLst>
          </p:cNvPr>
          <p:cNvSpPr txBox="1"/>
          <p:nvPr/>
        </p:nvSpPr>
        <p:spPr>
          <a:xfrm>
            <a:off x="11104833" y="6102043"/>
            <a:ext cx="139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/>
              <a:t>（</a:t>
            </a:r>
            <a:r>
              <a:rPr lang="en-US" altLang="ja-JP" sz="2000" b="1"/>
              <a:t>N</a:t>
            </a:r>
            <a:r>
              <a:rPr lang="ja-JP" altLang="en-US" sz="2000" b="1"/>
              <a:t>＝</a:t>
            </a:r>
            <a:r>
              <a:rPr lang="en-US" altLang="ja-JP" sz="2000" b="1"/>
              <a:t>5</a:t>
            </a:r>
            <a:r>
              <a:rPr lang="ja-JP" altLang="en-US" sz="2000" b="1"/>
              <a:t>）</a:t>
            </a:r>
            <a:endParaRPr kumimoji="1" lang="ja-JP" altLang="en-US" sz="2000" b="1"/>
          </a:p>
        </p:txBody>
      </p:sp>
      <p:sp>
        <p:nvSpPr>
          <p:cNvPr id="370" name="テキスト ボックス 453">
            <a:extLst>
              <a:ext uri="{FF2B5EF4-FFF2-40B4-BE49-F238E27FC236}">
                <a16:creationId xmlns:a16="http://schemas.microsoft.com/office/drawing/2014/main" id="{E8A063C5-5272-FCD0-0ECF-ED8F83A7E348}"/>
              </a:ext>
            </a:extLst>
          </p:cNvPr>
          <p:cNvSpPr txBox="1"/>
          <p:nvPr/>
        </p:nvSpPr>
        <p:spPr>
          <a:xfrm>
            <a:off x="11160407" y="3288229"/>
            <a:ext cx="139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/>
              <a:t>（</a:t>
            </a:r>
            <a:r>
              <a:rPr lang="en-US" altLang="ja-JP" sz="2000" b="1"/>
              <a:t>N</a:t>
            </a:r>
            <a:r>
              <a:rPr lang="ja-JP" altLang="en-US" sz="2000" b="1"/>
              <a:t>＝</a:t>
            </a:r>
            <a:r>
              <a:rPr lang="en-US" altLang="ja-JP" sz="2000" b="1"/>
              <a:t>5</a:t>
            </a:r>
            <a:r>
              <a:rPr lang="ja-JP" altLang="en-US" sz="2000" b="1"/>
              <a:t>）</a:t>
            </a:r>
            <a:endParaRPr kumimoji="1" lang="ja-JP" altLang="en-US" sz="2000" b="1"/>
          </a:p>
        </p:txBody>
      </p:sp>
      <p:sp>
        <p:nvSpPr>
          <p:cNvPr id="371" name="テキスト ボックス 454">
            <a:extLst>
              <a:ext uri="{FF2B5EF4-FFF2-40B4-BE49-F238E27FC236}">
                <a16:creationId xmlns:a16="http://schemas.microsoft.com/office/drawing/2014/main" id="{FDA6B204-7BDF-8C63-09D1-56FE5D471EF9}"/>
              </a:ext>
            </a:extLst>
          </p:cNvPr>
          <p:cNvSpPr txBox="1"/>
          <p:nvPr/>
        </p:nvSpPr>
        <p:spPr>
          <a:xfrm>
            <a:off x="7603619" y="888622"/>
            <a:ext cx="336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/>
              <a:t>B</a:t>
            </a:r>
            <a:r>
              <a:rPr kumimoji="1" lang="en-US" altLang="ja-JP" sz="2800" b="1"/>
              <a:t>: Tumor cell count</a:t>
            </a:r>
            <a:endParaRPr kumimoji="1" lang="ja-JP" altLang="en-US" sz="2800" b="1"/>
          </a:p>
        </p:txBody>
      </p:sp>
      <p:sp>
        <p:nvSpPr>
          <p:cNvPr id="372" name="テキスト ボックス 455">
            <a:extLst>
              <a:ext uri="{FF2B5EF4-FFF2-40B4-BE49-F238E27FC236}">
                <a16:creationId xmlns:a16="http://schemas.microsoft.com/office/drawing/2014/main" id="{E998F783-00F4-DEFC-6FD6-268E5E24D77C}"/>
              </a:ext>
            </a:extLst>
          </p:cNvPr>
          <p:cNvSpPr txBox="1"/>
          <p:nvPr/>
        </p:nvSpPr>
        <p:spPr>
          <a:xfrm>
            <a:off x="7602020" y="3949388"/>
            <a:ext cx="2585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/>
              <a:t>C: T-cell count</a:t>
            </a:r>
            <a:endParaRPr kumimoji="1" lang="ja-JP" altLang="en-US" sz="2800" b="1"/>
          </a:p>
        </p:txBody>
      </p:sp>
      <p:pic>
        <p:nvPicPr>
          <p:cNvPr id="3" name="CART10">
            <a:hlinkClick r:id="" action="ppaction://media"/>
            <a:extLst>
              <a:ext uri="{FF2B5EF4-FFF2-40B4-BE49-F238E27FC236}">
                <a16:creationId xmlns:a16="http://schemas.microsoft.com/office/drawing/2014/main" id="{52392BE9-CA4A-AEEF-9AAA-AAF683613E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3" y="9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470"/>
    </mc:Choice>
    <mc:Fallback>
      <p:transition spd="slow" advClick="0" advTm="24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正方形/長方形 2">
            <a:extLst>
              <a:ext uri="{FF2B5EF4-FFF2-40B4-BE49-F238E27FC236}">
                <a16:creationId xmlns:a16="http://schemas.microsoft.com/office/drawing/2014/main" id="{B923E688-B52E-E7D7-DFAF-A743803A90C1}"/>
              </a:ext>
            </a:extLst>
          </p:cNvPr>
          <p:cNvSpPr/>
          <p:nvPr/>
        </p:nvSpPr>
        <p:spPr>
          <a:xfrm>
            <a:off x="-3328" y="1"/>
            <a:ext cx="12195328" cy="921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A9C98-832D-FA0E-35AA-B9A05E2A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937" y="-210363"/>
            <a:ext cx="10136432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Cytotoxic activity against ARK-1</a:t>
            </a:r>
          </a:p>
        </p:txBody>
      </p:sp>
      <p:pic>
        <p:nvPicPr>
          <p:cNvPr id="6" name="図 205">
            <a:extLst>
              <a:ext uri="{FF2B5EF4-FFF2-40B4-BE49-F238E27FC236}">
                <a16:creationId xmlns:a16="http://schemas.microsoft.com/office/drawing/2014/main" id="{C485D587-4838-2876-0976-A26293F10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92" y="3042054"/>
            <a:ext cx="5632704" cy="2416302"/>
          </a:xfrm>
          <a:prstGeom prst="rect">
            <a:avLst/>
          </a:prstGeom>
        </p:spPr>
      </p:pic>
      <p:cxnSp>
        <p:nvCxnSpPr>
          <p:cNvPr id="7" name="直線矢印コネクタ 23">
            <a:extLst>
              <a:ext uri="{FF2B5EF4-FFF2-40B4-BE49-F238E27FC236}">
                <a16:creationId xmlns:a16="http://schemas.microsoft.com/office/drawing/2014/main" id="{F218C0D5-9A78-012F-6F47-58195F310C6E}"/>
              </a:ext>
            </a:extLst>
          </p:cNvPr>
          <p:cNvCxnSpPr>
            <a:cxnSpLocks/>
          </p:cNvCxnSpPr>
          <p:nvPr/>
        </p:nvCxnSpPr>
        <p:spPr>
          <a:xfrm flipV="1">
            <a:off x="470871" y="3057157"/>
            <a:ext cx="0" cy="162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24">
            <a:extLst>
              <a:ext uri="{FF2B5EF4-FFF2-40B4-BE49-F238E27FC236}">
                <a16:creationId xmlns:a16="http://schemas.microsoft.com/office/drawing/2014/main" id="{4B741940-8D3A-11D4-96EB-3ADD3A3EBCA3}"/>
              </a:ext>
            </a:extLst>
          </p:cNvPr>
          <p:cNvCxnSpPr>
            <a:cxnSpLocks/>
          </p:cNvCxnSpPr>
          <p:nvPr/>
        </p:nvCxnSpPr>
        <p:spPr>
          <a:xfrm>
            <a:off x="1484153" y="5528357"/>
            <a:ext cx="4680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25">
            <a:extLst>
              <a:ext uri="{FF2B5EF4-FFF2-40B4-BE49-F238E27FC236}">
                <a16:creationId xmlns:a16="http://schemas.microsoft.com/office/drawing/2014/main" id="{80C1EEDE-7780-4468-1A2F-552F52AD5C7A}"/>
              </a:ext>
            </a:extLst>
          </p:cNvPr>
          <p:cNvSpPr txBox="1"/>
          <p:nvPr/>
        </p:nvSpPr>
        <p:spPr>
          <a:xfrm>
            <a:off x="129925" y="2000647"/>
            <a:ext cx="571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/>
              <a:t>A: Typical flow cytometry</a:t>
            </a:r>
            <a:r>
              <a:rPr lang="ja-JP" altLang="en-US" sz="2800" b="1"/>
              <a:t> </a:t>
            </a:r>
            <a:r>
              <a:rPr lang="en-US" altLang="ja-JP" sz="2800" b="1"/>
              <a:t>plot</a:t>
            </a:r>
            <a:endParaRPr kumimoji="1" lang="ja-JP" altLang="en-US" sz="2800" b="1"/>
          </a:p>
        </p:txBody>
      </p:sp>
      <p:sp>
        <p:nvSpPr>
          <p:cNvPr id="10" name="テキスト ボックス 26">
            <a:extLst>
              <a:ext uri="{FF2B5EF4-FFF2-40B4-BE49-F238E27FC236}">
                <a16:creationId xmlns:a16="http://schemas.microsoft.com/office/drawing/2014/main" id="{1CBCBD02-CCEB-7640-406B-581789E64D62}"/>
              </a:ext>
            </a:extLst>
          </p:cNvPr>
          <p:cNvSpPr txBox="1"/>
          <p:nvPr/>
        </p:nvSpPr>
        <p:spPr>
          <a:xfrm>
            <a:off x="793947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4:1</a:t>
            </a:r>
            <a:endParaRPr kumimoji="1" lang="ja-JP" altLang="en-US" b="1"/>
          </a:p>
        </p:txBody>
      </p:sp>
      <p:sp>
        <p:nvSpPr>
          <p:cNvPr id="11" name="テキスト ボックス 27">
            <a:extLst>
              <a:ext uri="{FF2B5EF4-FFF2-40B4-BE49-F238E27FC236}">
                <a16:creationId xmlns:a16="http://schemas.microsoft.com/office/drawing/2014/main" id="{C87B598C-6CC0-BE40-12AA-37925C51340E}"/>
              </a:ext>
            </a:extLst>
          </p:cNvPr>
          <p:cNvSpPr txBox="1"/>
          <p:nvPr/>
        </p:nvSpPr>
        <p:spPr>
          <a:xfrm>
            <a:off x="1887422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2:1</a:t>
            </a:r>
            <a:endParaRPr kumimoji="1" lang="ja-JP" altLang="en-US" b="1"/>
          </a:p>
        </p:txBody>
      </p:sp>
      <p:sp>
        <p:nvSpPr>
          <p:cNvPr id="12" name="テキスト ボックス 28">
            <a:extLst>
              <a:ext uri="{FF2B5EF4-FFF2-40B4-BE49-F238E27FC236}">
                <a16:creationId xmlns:a16="http://schemas.microsoft.com/office/drawing/2014/main" id="{BB8CA8F4-450D-729A-2C92-95B980B81203}"/>
              </a:ext>
            </a:extLst>
          </p:cNvPr>
          <p:cNvSpPr txBox="1"/>
          <p:nvPr/>
        </p:nvSpPr>
        <p:spPr>
          <a:xfrm>
            <a:off x="2980897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1:1</a:t>
            </a:r>
            <a:endParaRPr kumimoji="1" lang="ja-JP" altLang="en-US" b="1"/>
          </a:p>
        </p:txBody>
      </p:sp>
      <p:sp>
        <p:nvSpPr>
          <p:cNvPr id="13" name="テキスト ボックス 29">
            <a:extLst>
              <a:ext uri="{FF2B5EF4-FFF2-40B4-BE49-F238E27FC236}">
                <a16:creationId xmlns:a16="http://schemas.microsoft.com/office/drawing/2014/main" id="{231216B0-9247-4675-DA9C-55427125AD2E}"/>
              </a:ext>
            </a:extLst>
          </p:cNvPr>
          <p:cNvSpPr txBox="1"/>
          <p:nvPr/>
        </p:nvSpPr>
        <p:spPr>
          <a:xfrm>
            <a:off x="4074372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1:2</a:t>
            </a:r>
            <a:endParaRPr kumimoji="1" lang="ja-JP" altLang="en-US" b="1"/>
          </a:p>
        </p:txBody>
      </p:sp>
      <p:sp>
        <p:nvSpPr>
          <p:cNvPr id="14" name="テキスト ボックス 30">
            <a:extLst>
              <a:ext uri="{FF2B5EF4-FFF2-40B4-BE49-F238E27FC236}">
                <a16:creationId xmlns:a16="http://schemas.microsoft.com/office/drawing/2014/main" id="{DB49164D-B971-27F2-E642-D6F237E79E9D}"/>
              </a:ext>
            </a:extLst>
          </p:cNvPr>
          <p:cNvSpPr txBox="1"/>
          <p:nvPr/>
        </p:nvSpPr>
        <p:spPr>
          <a:xfrm>
            <a:off x="5167846" y="2718798"/>
            <a:ext cx="8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1:4</a:t>
            </a:r>
            <a:endParaRPr kumimoji="1" lang="ja-JP" altLang="en-US" b="1"/>
          </a:p>
        </p:txBody>
      </p:sp>
      <p:sp>
        <p:nvSpPr>
          <p:cNvPr id="15" name="テキスト ボックス 31">
            <a:extLst>
              <a:ext uri="{FF2B5EF4-FFF2-40B4-BE49-F238E27FC236}">
                <a16:creationId xmlns:a16="http://schemas.microsoft.com/office/drawing/2014/main" id="{5136A47D-D7E8-8003-F695-E9C050170062}"/>
              </a:ext>
            </a:extLst>
          </p:cNvPr>
          <p:cNvSpPr txBox="1"/>
          <p:nvPr/>
        </p:nvSpPr>
        <p:spPr>
          <a:xfrm>
            <a:off x="633651" y="5360104"/>
            <a:ext cx="98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B7-H3</a:t>
            </a:r>
            <a:endParaRPr kumimoji="1" lang="ja-JP" altLang="en-US" b="1"/>
          </a:p>
        </p:txBody>
      </p:sp>
      <p:sp>
        <p:nvSpPr>
          <p:cNvPr id="16" name="テキスト ボックス 32">
            <a:extLst>
              <a:ext uri="{FF2B5EF4-FFF2-40B4-BE49-F238E27FC236}">
                <a16:creationId xmlns:a16="http://schemas.microsoft.com/office/drawing/2014/main" id="{30EADCBC-5AEE-6CA6-8A84-4FEFA7245743}"/>
              </a:ext>
            </a:extLst>
          </p:cNvPr>
          <p:cNvSpPr txBox="1"/>
          <p:nvPr/>
        </p:nvSpPr>
        <p:spPr>
          <a:xfrm rot="16200000">
            <a:off x="51873" y="4734923"/>
            <a:ext cx="8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CD3</a:t>
            </a:r>
            <a:endParaRPr kumimoji="1" lang="ja-JP" altLang="en-US" b="1"/>
          </a:p>
        </p:txBody>
      </p:sp>
      <p:sp>
        <p:nvSpPr>
          <p:cNvPr id="17" name="テキスト ボックス 33">
            <a:extLst>
              <a:ext uri="{FF2B5EF4-FFF2-40B4-BE49-F238E27FC236}">
                <a16:creationId xmlns:a16="http://schemas.microsoft.com/office/drawing/2014/main" id="{8A1D5C23-8E23-528E-3308-19C03B06C557}"/>
              </a:ext>
            </a:extLst>
          </p:cNvPr>
          <p:cNvSpPr txBox="1"/>
          <p:nvPr/>
        </p:nvSpPr>
        <p:spPr>
          <a:xfrm>
            <a:off x="6236896" y="3430475"/>
            <a:ext cx="90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ATC</a:t>
            </a:r>
            <a:endParaRPr kumimoji="1" lang="ja-JP" altLang="en-US" b="1"/>
          </a:p>
        </p:txBody>
      </p:sp>
      <p:sp>
        <p:nvSpPr>
          <p:cNvPr id="18" name="テキスト ボックス 34">
            <a:extLst>
              <a:ext uri="{FF2B5EF4-FFF2-40B4-BE49-F238E27FC236}">
                <a16:creationId xmlns:a16="http://schemas.microsoft.com/office/drawing/2014/main" id="{5010F6E8-AD4D-74F9-0C2C-974DDF541AFA}"/>
              </a:ext>
            </a:extLst>
          </p:cNvPr>
          <p:cNvSpPr txBox="1"/>
          <p:nvPr/>
        </p:nvSpPr>
        <p:spPr>
          <a:xfrm>
            <a:off x="6198604" y="4562656"/>
            <a:ext cx="96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IGF1R</a:t>
            </a:r>
            <a:endParaRPr kumimoji="1" lang="ja-JP" altLang="en-US" b="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4E9BA5-5A40-3D43-C658-8E5AEB1C92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8591" y="1433494"/>
            <a:ext cx="3743325" cy="2687637"/>
            <a:chOff x="4896" y="2355"/>
            <a:chExt cx="2358" cy="1693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5ECC9230-49AE-AC8D-85A1-D1B6532FC71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96" y="2355"/>
              <a:ext cx="2358" cy="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D6C16A4B-4D84-C854-FA78-704FC25F1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3" y="3643"/>
              <a:ext cx="114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A81E1A63-6940-85A1-AA81-FBEE2F6A3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" y="3628"/>
              <a:ext cx="114" cy="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7FFEA627-CC5D-935A-CF76-165821161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" y="3554"/>
              <a:ext cx="113" cy="1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B8F6895A-6072-9304-270F-EEED1722B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" y="3454"/>
              <a:ext cx="114" cy="2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B74DF08D-BF04-2568-C4B7-F4EE57BD8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" y="3280"/>
              <a:ext cx="114" cy="3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7B033E2-676D-8626-75EC-0CEDD3F94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" y="3635"/>
              <a:ext cx="56" cy="8"/>
            </a:xfrm>
            <a:custGeom>
              <a:avLst/>
              <a:gdLst>
                <a:gd name="T0" fmla="*/ 0 w 111"/>
                <a:gd name="T1" fmla="*/ 0 h 15"/>
                <a:gd name="T2" fmla="*/ 111 w 111"/>
                <a:gd name="T3" fmla="*/ 0 h 15"/>
                <a:gd name="T4" fmla="*/ 56 w 111"/>
                <a:gd name="T5" fmla="*/ 0 h 15"/>
                <a:gd name="T6" fmla="*/ 56 w 111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5">
                  <a:moveTo>
                    <a:pt x="0" y="0"/>
                  </a:moveTo>
                  <a:lnTo>
                    <a:pt x="111" y="0"/>
                  </a:lnTo>
                  <a:lnTo>
                    <a:pt x="56" y="0"/>
                  </a:lnTo>
                  <a:lnTo>
                    <a:pt x="56" y="1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9004B02-E173-D6F3-76FA-6C2FDDB5B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" y="3615"/>
              <a:ext cx="56" cy="13"/>
            </a:xfrm>
            <a:custGeom>
              <a:avLst/>
              <a:gdLst>
                <a:gd name="T0" fmla="*/ 0 w 111"/>
                <a:gd name="T1" fmla="*/ 0 h 25"/>
                <a:gd name="T2" fmla="*/ 111 w 111"/>
                <a:gd name="T3" fmla="*/ 0 h 25"/>
                <a:gd name="T4" fmla="*/ 56 w 111"/>
                <a:gd name="T5" fmla="*/ 0 h 25"/>
                <a:gd name="T6" fmla="*/ 56 w 11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25">
                  <a:moveTo>
                    <a:pt x="0" y="0"/>
                  </a:moveTo>
                  <a:lnTo>
                    <a:pt x="111" y="0"/>
                  </a:lnTo>
                  <a:lnTo>
                    <a:pt x="56" y="0"/>
                  </a:lnTo>
                  <a:lnTo>
                    <a:pt x="56" y="2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F0010037-5CC2-31CB-A0E0-B09D65124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" y="3506"/>
              <a:ext cx="56" cy="48"/>
            </a:xfrm>
            <a:custGeom>
              <a:avLst/>
              <a:gdLst>
                <a:gd name="T0" fmla="*/ 0 w 112"/>
                <a:gd name="T1" fmla="*/ 0 h 96"/>
                <a:gd name="T2" fmla="*/ 112 w 112"/>
                <a:gd name="T3" fmla="*/ 0 h 96"/>
                <a:gd name="T4" fmla="*/ 56 w 112"/>
                <a:gd name="T5" fmla="*/ 0 h 96"/>
                <a:gd name="T6" fmla="*/ 56 w 112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6">
                  <a:moveTo>
                    <a:pt x="0" y="0"/>
                  </a:moveTo>
                  <a:lnTo>
                    <a:pt x="112" y="0"/>
                  </a:lnTo>
                  <a:lnTo>
                    <a:pt x="56" y="0"/>
                  </a:lnTo>
                  <a:lnTo>
                    <a:pt x="56" y="9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F26F370F-EE3F-1D18-C673-0620B2E70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9" y="3360"/>
              <a:ext cx="56" cy="94"/>
            </a:xfrm>
            <a:custGeom>
              <a:avLst/>
              <a:gdLst>
                <a:gd name="T0" fmla="*/ 0 w 111"/>
                <a:gd name="T1" fmla="*/ 0 h 190"/>
                <a:gd name="T2" fmla="*/ 111 w 111"/>
                <a:gd name="T3" fmla="*/ 0 h 190"/>
                <a:gd name="T4" fmla="*/ 55 w 111"/>
                <a:gd name="T5" fmla="*/ 0 h 190"/>
                <a:gd name="T6" fmla="*/ 55 w 111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lnTo>
                    <a:pt x="111" y="0"/>
                  </a:lnTo>
                  <a:lnTo>
                    <a:pt x="55" y="0"/>
                  </a:lnTo>
                  <a:lnTo>
                    <a:pt x="55" y="19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86EA277E-6A08-CDF1-4BBD-B036E91AA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" y="3139"/>
              <a:ext cx="56" cy="141"/>
            </a:xfrm>
            <a:custGeom>
              <a:avLst/>
              <a:gdLst>
                <a:gd name="T0" fmla="*/ 0 w 111"/>
                <a:gd name="T1" fmla="*/ 0 h 281"/>
                <a:gd name="T2" fmla="*/ 111 w 111"/>
                <a:gd name="T3" fmla="*/ 0 h 281"/>
                <a:gd name="T4" fmla="*/ 55 w 111"/>
                <a:gd name="T5" fmla="*/ 0 h 281"/>
                <a:gd name="T6" fmla="*/ 55 w 111"/>
                <a:gd name="T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281">
                  <a:moveTo>
                    <a:pt x="0" y="0"/>
                  </a:moveTo>
                  <a:lnTo>
                    <a:pt x="111" y="0"/>
                  </a:lnTo>
                  <a:lnTo>
                    <a:pt x="55" y="0"/>
                  </a:lnTo>
                  <a:lnTo>
                    <a:pt x="55" y="28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30F1C06E-F839-2284-657B-EDFBAFE0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3101"/>
              <a:ext cx="114" cy="55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61B0A3E9-30BF-2BEB-D5AB-3869606FC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9" y="3091"/>
              <a:ext cx="114" cy="56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17">
              <a:extLst>
                <a:ext uri="{FF2B5EF4-FFF2-40B4-BE49-F238E27FC236}">
                  <a16:creationId xmlns:a16="http://schemas.microsoft.com/office/drawing/2014/main" id="{AA49D839-9DB1-C330-8A22-080FF0C55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" y="2999"/>
              <a:ext cx="114" cy="66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98F0798C-455D-A538-3848-17CE09753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8" y="3003"/>
              <a:ext cx="114" cy="65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Rectangle 19">
              <a:extLst>
                <a:ext uri="{FF2B5EF4-FFF2-40B4-BE49-F238E27FC236}">
                  <a16:creationId xmlns:a16="http://schemas.microsoft.com/office/drawing/2014/main" id="{F80F39B8-331D-6EA5-79F8-3BE72EE14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" y="2880"/>
              <a:ext cx="114" cy="78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5375FC43-9172-6A5C-94EA-0E04CD71D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" y="2892"/>
              <a:ext cx="56" cy="209"/>
            </a:xfrm>
            <a:custGeom>
              <a:avLst/>
              <a:gdLst>
                <a:gd name="T0" fmla="*/ 0 w 111"/>
                <a:gd name="T1" fmla="*/ 0 h 418"/>
                <a:gd name="T2" fmla="*/ 111 w 111"/>
                <a:gd name="T3" fmla="*/ 0 h 418"/>
                <a:gd name="T4" fmla="*/ 56 w 111"/>
                <a:gd name="T5" fmla="*/ 0 h 418"/>
                <a:gd name="T6" fmla="*/ 56 w 111"/>
                <a:gd name="T7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418">
                  <a:moveTo>
                    <a:pt x="0" y="0"/>
                  </a:moveTo>
                  <a:lnTo>
                    <a:pt x="111" y="0"/>
                  </a:lnTo>
                  <a:lnTo>
                    <a:pt x="56" y="0"/>
                  </a:lnTo>
                  <a:lnTo>
                    <a:pt x="56" y="418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1E187BD2-D611-8BA9-3E20-8FD9F383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" y="2908"/>
              <a:ext cx="56" cy="183"/>
            </a:xfrm>
            <a:custGeom>
              <a:avLst/>
              <a:gdLst>
                <a:gd name="T0" fmla="*/ 0 w 111"/>
                <a:gd name="T1" fmla="*/ 0 h 368"/>
                <a:gd name="T2" fmla="*/ 111 w 111"/>
                <a:gd name="T3" fmla="*/ 0 h 368"/>
                <a:gd name="T4" fmla="*/ 56 w 111"/>
                <a:gd name="T5" fmla="*/ 0 h 368"/>
                <a:gd name="T6" fmla="*/ 56 w 111"/>
                <a:gd name="T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68">
                  <a:moveTo>
                    <a:pt x="0" y="0"/>
                  </a:moveTo>
                  <a:lnTo>
                    <a:pt x="111" y="0"/>
                  </a:lnTo>
                  <a:lnTo>
                    <a:pt x="56" y="0"/>
                  </a:lnTo>
                  <a:lnTo>
                    <a:pt x="56" y="368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479764DE-1D7B-20BF-72F1-0B40AC853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7" y="2819"/>
              <a:ext cx="56" cy="180"/>
            </a:xfrm>
            <a:custGeom>
              <a:avLst/>
              <a:gdLst>
                <a:gd name="T0" fmla="*/ 0 w 112"/>
                <a:gd name="T1" fmla="*/ 0 h 360"/>
                <a:gd name="T2" fmla="*/ 112 w 112"/>
                <a:gd name="T3" fmla="*/ 0 h 360"/>
                <a:gd name="T4" fmla="*/ 56 w 112"/>
                <a:gd name="T5" fmla="*/ 0 h 360"/>
                <a:gd name="T6" fmla="*/ 56 w 112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360">
                  <a:moveTo>
                    <a:pt x="0" y="0"/>
                  </a:moveTo>
                  <a:lnTo>
                    <a:pt x="112" y="0"/>
                  </a:lnTo>
                  <a:lnTo>
                    <a:pt x="56" y="0"/>
                  </a:lnTo>
                  <a:lnTo>
                    <a:pt x="56" y="36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6C4221C3-789E-EE1E-5CE0-D38140D96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" y="2878"/>
              <a:ext cx="56" cy="125"/>
            </a:xfrm>
            <a:custGeom>
              <a:avLst/>
              <a:gdLst>
                <a:gd name="T0" fmla="*/ 0 w 111"/>
                <a:gd name="T1" fmla="*/ 0 h 251"/>
                <a:gd name="T2" fmla="*/ 111 w 111"/>
                <a:gd name="T3" fmla="*/ 0 h 251"/>
                <a:gd name="T4" fmla="*/ 55 w 111"/>
                <a:gd name="T5" fmla="*/ 0 h 251"/>
                <a:gd name="T6" fmla="*/ 55 w 111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251">
                  <a:moveTo>
                    <a:pt x="0" y="0"/>
                  </a:moveTo>
                  <a:lnTo>
                    <a:pt x="111" y="0"/>
                  </a:lnTo>
                  <a:lnTo>
                    <a:pt x="55" y="0"/>
                  </a:lnTo>
                  <a:lnTo>
                    <a:pt x="55" y="251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675E9EF8-39A6-4975-2B60-44926BDAA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5" y="2764"/>
              <a:ext cx="56" cy="116"/>
            </a:xfrm>
            <a:custGeom>
              <a:avLst/>
              <a:gdLst>
                <a:gd name="T0" fmla="*/ 0 w 111"/>
                <a:gd name="T1" fmla="*/ 0 h 232"/>
                <a:gd name="T2" fmla="*/ 111 w 111"/>
                <a:gd name="T3" fmla="*/ 0 h 232"/>
                <a:gd name="T4" fmla="*/ 55 w 111"/>
                <a:gd name="T5" fmla="*/ 0 h 232"/>
                <a:gd name="T6" fmla="*/ 55 w 111"/>
                <a:gd name="T7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232">
                  <a:moveTo>
                    <a:pt x="0" y="0"/>
                  </a:moveTo>
                  <a:lnTo>
                    <a:pt x="111" y="0"/>
                  </a:lnTo>
                  <a:lnTo>
                    <a:pt x="55" y="0"/>
                  </a:lnTo>
                  <a:lnTo>
                    <a:pt x="55" y="232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2F519D5C-637E-B8BA-69B1-93F97C425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" y="3721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5D53FE7D-C975-A4BE-4FBF-258B0E32F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8" y="3721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84CE6DE6-C342-8437-E983-261F5375C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" y="3721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7EDA40D9-F5D9-992D-490C-BC98791E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6" y="3721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1:2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25D2782A-FE1C-65ED-D4E5-8912EDD21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" y="3721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1:4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Line 30">
              <a:extLst>
                <a:ext uri="{FF2B5EF4-FFF2-40B4-BE49-F238E27FC236}">
                  <a16:creationId xmlns:a16="http://schemas.microsoft.com/office/drawing/2014/main" id="{B2D7051B-6195-89A2-ECAD-D7E0B3709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8" y="3660"/>
              <a:ext cx="170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Line 31">
              <a:extLst>
                <a:ext uri="{FF2B5EF4-FFF2-40B4-BE49-F238E27FC236}">
                  <a16:creationId xmlns:a16="http://schemas.microsoft.com/office/drawing/2014/main" id="{E32BD5D1-6441-368B-6EE6-91255634E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53" y="3660"/>
              <a:ext cx="0" cy="4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Line 32">
              <a:extLst>
                <a:ext uri="{FF2B5EF4-FFF2-40B4-BE49-F238E27FC236}">
                  <a16:creationId xmlns:a16="http://schemas.microsoft.com/office/drawing/2014/main" id="{941F6225-24F3-1BD5-9CEF-41EF1AE10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2" y="3660"/>
              <a:ext cx="0" cy="4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Line 33">
              <a:extLst>
                <a:ext uri="{FF2B5EF4-FFF2-40B4-BE49-F238E27FC236}">
                  <a16:creationId xmlns:a16="http://schemas.microsoft.com/office/drawing/2014/main" id="{FE53C945-8A33-D8F4-E0F2-098EFBBB7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2" y="3660"/>
              <a:ext cx="0" cy="4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Line 34">
              <a:extLst>
                <a:ext uri="{FF2B5EF4-FFF2-40B4-BE49-F238E27FC236}">
                  <a16:creationId xmlns:a16="http://schemas.microsoft.com/office/drawing/2014/main" id="{29E4CC7D-AB95-9E3F-243D-235560A9F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71" y="3660"/>
              <a:ext cx="0" cy="4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Line 35">
              <a:extLst>
                <a:ext uri="{FF2B5EF4-FFF2-40B4-BE49-F238E27FC236}">
                  <a16:creationId xmlns:a16="http://schemas.microsoft.com/office/drawing/2014/main" id="{FC4FCE83-BA2D-5C39-8162-E24B23096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0" y="3660"/>
              <a:ext cx="0" cy="4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Line 36">
              <a:extLst>
                <a:ext uri="{FF2B5EF4-FFF2-40B4-BE49-F238E27FC236}">
                  <a16:creationId xmlns:a16="http://schemas.microsoft.com/office/drawing/2014/main" id="{F1A85B30-1BDF-2836-D7B3-491AC0B0D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4" y="2524"/>
              <a:ext cx="0" cy="114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Line 37">
              <a:extLst>
                <a:ext uri="{FF2B5EF4-FFF2-40B4-BE49-F238E27FC236}">
                  <a16:creationId xmlns:a16="http://schemas.microsoft.com/office/drawing/2014/main" id="{E38B724C-D534-7DD3-7C98-31A03C8E3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5" y="3660"/>
              <a:ext cx="49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Line 38">
              <a:extLst>
                <a:ext uri="{FF2B5EF4-FFF2-40B4-BE49-F238E27FC236}">
                  <a16:creationId xmlns:a16="http://schemas.microsoft.com/office/drawing/2014/main" id="{61F9F9EC-8822-A74C-67CC-4B772489E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5" y="3519"/>
              <a:ext cx="49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Line 39">
              <a:extLst>
                <a:ext uri="{FF2B5EF4-FFF2-40B4-BE49-F238E27FC236}">
                  <a16:creationId xmlns:a16="http://schemas.microsoft.com/office/drawing/2014/main" id="{79455533-282A-C007-36FD-24F401BA5C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5" y="3378"/>
              <a:ext cx="49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Line 40">
              <a:extLst>
                <a:ext uri="{FF2B5EF4-FFF2-40B4-BE49-F238E27FC236}">
                  <a16:creationId xmlns:a16="http://schemas.microsoft.com/office/drawing/2014/main" id="{0CC799C3-5659-97FF-ADC5-59E14673FD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5" y="3237"/>
              <a:ext cx="49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Line 41">
              <a:extLst>
                <a:ext uri="{FF2B5EF4-FFF2-40B4-BE49-F238E27FC236}">
                  <a16:creationId xmlns:a16="http://schemas.microsoft.com/office/drawing/2014/main" id="{D20F03D6-236B-DBCC-FA3F-0CDFBC2A5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5" y="3095"/>
              <a:ext cx="49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Line 42">
              <a:extLst>
                <a:ext uri="{FF2B5EF4-FFF2-40B4-BE49-F238E27FC236}">
                  <a16:creationId xmlns:a16="http://schemas.microsoft.com/office/drawing/2014/main" id="{8100AB7F-44DB-34C6-49F8-3DEEE43DA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5" y="2953"/>
              <a:ext cx="49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Line 43">
              <a:extLst>
                <a:ext uri="{FF2B5EF4-FFF2-40B4-BE49-F238E27FC236}">
                  <a16:creationId xmlns:a16="http://schemas.microsoft.com/office/drawing/2014/main" id="{DA5787D1-B698-3C41-F9DA-3212EAE10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5" y="2813"/>
              <a:ext cx="49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Line 44">
              <a:extLst>
                <a:ext uri="{FF2B5EF4-FFF2-40B4-BE49-F238E27FC236}">
                  <a16:creationId xmlns:a16="http://schemas.microsoft.com/office/drawing/2014/main" id="{68474C7C-49FE-7084-344A-A1B91EFD1D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5" y="2671"/>
              <a:ext cx="49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Line 45">
              <a:extLst>
                <a:ext uri="{FF2B5EF4-FFF2-40B4-BE49-F238E27FC236}">
                  <a16:creationId xmlns:a16="http://schemas.microsoft.com/office/drawing/2014/main" id="{EE7E048D-DF60-DF28-F330-9B63FB608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5" y="2529"/>
              <a:ext cx="49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Line 46">
              <a:extLst>
                <a:ext uri="{FF2B5EF4-FFF2-40B4-BE49-F238E27FC236}">
                  <a16:creationId xmlns:a16="http://schemas.microsoft.com/office/drawing/2014/main" id="{73C3CE89-50CA-9F1B-18B6-72170BBAC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0" y="3635"/>
              <a:ext cx="0" cy="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Line 47">
              <a:extLst>
                <a:ext uri="{FF2B5EF4-FFF2-40B4-BE49-F238E27FC236}">
                  <a16:creationId xmlns:a16="http://schemas.microsoft.com/office/drawing/2014/main" id="{99594C8A-E12D-D331-E06E-C251646FA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2" y="3635"/>
              <a:ext cx="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6B1AB41D-3292-F930-E8C8-B742D4C74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3600"/>
              <a:ext cx="35" cy="34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723AD3ED-FA6C-CB7D-8F5B-550E36A06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3600"/>
              <a:ext cx="35" cy="34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F2A0FC6-C563-9F09-6DEA-493FABBC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" y="3634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0A1524AE-3EF8-9C9E-4574-9B84955BF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" y="3634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1802B8AE-6C6A-A3E9-850B-9C1B3191B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" y="3618"/>
              <a:ext cx="35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290717B8-4213-5D9C-2164-AB8BEA051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" y="3618"/>
              <a:ext cx="35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79642D24-45BA-2507-5C7B-361E1A523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3638"/>
              <a:ext cx="35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438D3FB4-7513-D260-E9E2-65BBCDF6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3638"/>
              <a:ext cx="35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BB92062D-AFB9-B3F3-EE51-F1A6CA885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3635"/>
              <a:ext cx="35" cy="35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B9C83449-C53B-611D-1766-219FFB8AD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3635"/>
              <a:ext cx="35" cy="35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Line 58">
              <a:extLst>
                <a:ext uri="{FF2B5EF4-FFF2-40B4-BE49-F238E27FC236}">
                  <a16:creationId xmlns:a16="http://schemas.microsoft.com/office/drawing/2014/main" id="{F2335470-6CBF-026E-49DC-326AC1257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9" y="3615"/>
              <a:ext cx="0" cy="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Line 59">
              <a:extLst>
                <a:ext uri="{FF2B5EF4-FFF2-40B4-BE49-F238E27FC236}">
                  <a16:creationId xmlns:a16="http://schemas.microsoft.com/office/drawing/2014/main" id="{31F4ADC8-25C4-7174-C811-5C775BB27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1" y="3615"/>
              <a:ext cx="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427DAA11-F152-A4C0-3BA8-4614C1883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" y="3571"/>
              <a:ext cx="34" cy="35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1">
              <a:extLst>
                <a:ext uri="{FF2B5EF4-FFF2-40B4-BE49-F238E27FC236}">
                  <a16:creationId xmlns:a16="http://schemas.microsoft.com/office/drawing/2014/main" id="{2E28CC74-B561-8734-47D9-70D05FE85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" y="3571"/>
              <a:ext cx="34" cy="35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2">
              <a:extLst>
                <a:ext uri="{FF2B5EF4-FFF2-40B4-BE49-F238E27FC236}">
                  <a16:creationId xmlns:a16="http://schemas.microsoft.com/office/drawing/2014/main" id="{27F454E9-0CBF-9A42-E7BB-5F7534E12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" y="3632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3">
              <a:extLst>
                <a:ext uri="{FF2B5EF4-FFF2-40B4-BE49-F238E27FC236}">
                  <a16:creationId xmlns:a16="http://schemas.microsoft.com/office/drawing/2014/main" id="{8EBABE6B-E6BC-7DF2-1585-D13F8BD81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" y="3632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4">
              <a:extLst>
                <a:ext uri="{FF2B5EF4-FFF2-40B4-BE49-F238E27FC236}">
                  <a16:creationId xmlns:a16="http://schemas.microsoft.com/office/drawing/2014/main" id="{1F475A16-90B9-E4C0-C29A-68A681254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" y="3595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5">
              <a:extLst>
                <a:ext uri="{FF2B5EF4-FFF2-40B4-BE49-F238E27FC236}">
                  <a16:creationId xmlns:a16="http://schemas.microsoft.com/office/drawing/2014/main" id="{E47CF6E1-BAE8-1A67-8243-8868408BA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" y="3595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E9025666-73A2-E0D5-354A-9F13A362F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" y="3637"/>
              <a:ext cx="35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67">
              <a:extLst>
                <a:ext uri="{FF2B5EF4-FFF2-40B4-BE49-F238E27FC236}">
                  <a16:creationId xmlns:a16="http://schemas.microsoft.com/office/drawing/2014/main" id="{70AD97F3-E892-7844-985D-8B5E08687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" y="3637"/>
              <a:ext cx="35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68">
              <a:extLst>
                <a:ext uri="{FF2B5EF4-FFF2-40B4-BE49-F238E27FC236}">
                  <a16:creationId xmlns:a16="http://schemas.microsoft.com/office/drawing/2014/main" id="{331E2064-3F45-FADB-19FD-D0B3413F5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" y="3615"/>
              <a:ext cx="34" cy="35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69">
              <a:extLst>
                <a:ext uri="{FF2B5EF4-FFF2-40B4-BE49-F238E27FC236}">
                  <a16:creationId xmlns:a16="http://schemas.microsoft.com/office/drawing/2014/main" id="{90967818-C316-A6B7-2E92-FAF2E8890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" y="3615"/>
              <a:ext cx="34" cy="35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Line 70">
              <a:extLst>
                <a:ext uri="{FF2B5EF4-FFF2-40B4-BE49-F238E27FC236}">
                  <a16:creationId xmlns:a16="http://schemas.microsoft.com/office/drawing/2014/main" id="{B56F879E-7CEA-6286-CA89-11E60408A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8" y="3506"/>
              <a:ext cx="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Line 71">
              <a:extLst>
                <a:ext uri="{FF2B5EF4-FFF2-40B4-BE49-F238E27FC236}">
                  <a16:creationId xmlns:a16="http://schemas.microsoft.com/office/drawing/2014/main" id="{40D6198C-8B6B-5983-D0A2-54F8B7607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3506"/>
              <a:ext cx="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2">
              <a:extLst>
                <a:ext uri="{FF2B5EF4-FFF2-40B4-BE49-F238E27FC236}">
                  <a16:creationId xmlns:a16="http://schemas.microsoft.com/office/drawing/2014/main" id="{BCC20F8E-3FE3-DB7A-2B34-22302A48E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3347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3">
              <a:extLst>
                <a:ext uri="{FF2B5EF4-FFF2-40B4-BE49-F238E27FC236}">
                  <a16:creationId xmlns:a16="http://schemas.microsoft.com/office/drawing/2014/main" id="{9D439929-71DF-A288-E25E-EB2CB2698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3347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4">
              <a:extLst>
                <a:ext uri="{FF2B5EF4-FFF2-40B4-BE49-F238E27FC236}">
                  <a16:creationId xmlns:a16="http://schemas.microsoft.com/office/drawing/2014/main" id="{43D9DA59-4F6A-1A03-4CE6-504A67986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" y="3598"/>
              <a:ext cx="35" cy="34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5">
              <a:extLst>
                <a:ext uri="{FF2B5EF4-FFF2-40B4-BE49-F238E27FC236}">
                  <a16:creationId xmlns:a16="http://schemas.microsoft.com/office/drawing/2014/main" id="{1373139D-3470-6400-F522-3E7086CCE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" y="3598"/>
              <a:ext cx="35" cy="34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6">
              <a:extLst>
                <a:ext uri="{FF2B5EF4-FFF2-40B4-BE49-F238E27FC236}">
                  <a16:creationId xmlns:a16="http://schemas.microsoft.com/office/drawing/2014/main" id="{F2B678C9-B742-3E42-D74C-8102D6F58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3567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77">
              <a:extLst>
                <a:ext uri="{FF2B5EF4-FFF2-40B4-BE49-F238E27FC236}">
                  <a16:creationId xmlns:a16="http://schemas.microsoft.com/office/drawing/2014/main" id="{0864BA50-2164-88B6-26DD-F93C697D9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3567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78">
              <a:extLst>
                <a:ext uri="{FF2B5EF4-FFF2-40B4-BE49-F238E27FC236}">
                  <a16:creationId xmlns:a16="http://schemas.microsoft.com/office/drawing/2014/main" id="{6E63FE64-E4E6-4A3D-48DC-82D3CBAF2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" y="3605"/>
              <a:ext cx="34" cy="34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79">
              <a:extLst>
                <a:ext uri="{FF2B5EF4-FFF2-40B4-BE49-F238E27FC236}">
                  <a16:creationId xmlns:a16="http://schemas.microsoft.com/office/drawing/2014/main" id="{7AEDB3B8-46E7-0824-FF31-F2A6EC447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" y="3605"/>
              <a:ext cx="34" cy="34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0">
              <a:extLst>
                <a:ext uri="{FF2B5EF4-FFF2-40B4-BE49-F238E27FC236}">
                  <a16:creationId xmlns:a16="http://schemas.microsoft.com/office/drawing/2014/main" id="{608EAC68-1A62-2439-8727-489C32A88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" y="3567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81">
              <a:extLst>
                <a:ext uri="{FF2B5EF4-FFF2-40B4-BE49-F238E27FC236}">
                  <a16:creationId xmlns:a16="http://schemas.microsoft.com/office/drawing/2014/main" id="{648C58EE-0972-60CD-0090-FAE64A669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" y="3567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Line 82">
              <a:extLst>
                <a:ext uri="{FF2B5EF4-FFF2-40B4-BE49-F238E27FC236}">
                  <a16:creationId xmlns:a16="http://schemas.microsoft.com/office/drawing/2014/main" id="{847BD2CE-A954-2C64-69BD-416D47469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7" y="3360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Line 83">
              <a:extLst>
                <a:ext uri="{FF2B5EF4-FFF2-40B4-BE49-F238E27FC236}">
                  <a16:creationId xmlns:a16="http://schemas.microsoft.com/office/drawing/2014/main" id="{93777DCC-BB7C-9348-6126-AB9D9D8DB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9" y="3360"/>
              <a:ext cx="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84">
              <a:extLst>
                <a:ext uri="{FF2B5EF4-FFF2-40B4-BE49-F238E27FC236}">
                  <a16:creationId xmlns:a16="http://schemas.microsoft.com/office/drawing/2014/main" id="{6A476FEE-3981-F377-D58C-F6391E35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" y="3083"/>
              <a:ext cx="34" cy="34"/>
            </a:xfrm>
            <a:custGeom>
              <a:avLst/>
              <a:gdLst>
                <a:gd name="T0" fmla="*/ 34 w 69"/>
                <a:gd name="T1" fmla="*/ 0 h 68"/>
                <a:gd name="T2" fmla="*/ 69 w 69"/>
                <a:gd name="T3" fmla="*/ 68 h 68"/>
                <a:gd name="T4" fmla="*/ 0 w 69"/>
                <a:gd name="T5" fmla="*/ 68 h 68"/>
                <a:gd name="T6" fmla="*/ 34 w 69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8">
                  <a:moveTo>
                    <a:pt x="34" y="0"/>
                  </a:moveTo>
                  <a:lnTo>
                    <a:pt x="69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85">
              <a:extLst>
                <a:ext uri="{FF2B5EF4-FFF2-40B4-BE49-F238E27FC236}">
                  <a16:creationId xmlns:a16="http://schemas.microsoft.com/office/drawing/2014/main" id="{D5EEBF66-4368-B51D-6A49-9DE685D9C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" y="3083"/>
              <a:ext cx="34" cy="34"/>
            </a:xfrm>
            <a:custGeom>
              <a:avLst/>
              <a:gdLst>
                <a:gd name="T0" fmla="*/ 34 w 69"/>
                <a:gd name="T1" fmla="*/ 0 h 68"/>
                <a:gd name="T2" fmla="*/ 69 w 69"/>
                <a:gd name="T3" fmla="*/ 68 h 68"/>
                <a:gd name="T4" fmla="*/ 0 w 69"/>
                <a:gd name="T5" fmla="*/ 68 h 68"/>
                <a:gd name="T6" fmla="*/ 34 w 69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8">
                  <a:moveTo>
                    <a:pt x="34" y="0"/>
                  </a:moveTo>
                  <a:lnTo>
                    <a:pt x="69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86">
              <a:extLst>
                <a:ext uri="{FF2B5EF4-FFF2-40B4-BE49-F238E27FC236}">
                  <a16:creationId xmlns:a16="http://schemas.microsoft.com/office/drawing/2014/main" id="{EB688608-37F5-8E66-2F2F-043C85EE0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9" y="3588"/>
              <a:ext cx="35" cy="35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87">
              <a:extLst>
                <a:ext uri="{FF2B5EF4-FFF2-40B4-BE49-F238E27FC236}">
                  <a16:creationId xmlns:a16="http://schemas.microsoft.com/office/drawing/2014/main" id="{5254E247-696E-BF1D-9C1D-D68CE63FD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9" y="3588"/>
              <a:ext cx="35" cy="35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88">
              <a:extLst>
                <a:ext uri="{FF2B5EF4-FFF2-40B4-BE49-F238E27FC236}">
                  <a16:creationId xmlns:a16="http://schemas.microsoft.com/office/drawing/2014/main" id="{4D28043C-56C6-E74C-A072-E64C35CEE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9" y="3446"/>
              <a:ext cx="35" cy="34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89">
              <a:extLst>
                <a:ext uri="{FF2B5EF4-FFF2-40B4-BE49-F238E27FC236}">
                  <a16:creationId xmlns:a16="http://schemas.microsoft.com/office/drawing/2014/main" id="{6E307A22-455C-40DB-1885-C80B3814E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9" y="3446"/>
              <a:ext cx="35" cy="34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90">
              <a:extLst>
                <a:ext uri="{FF2B5EF4-FFF2-40B4-BE49-F238E27FC236}">
                  <a16:creationId xmlns:a16="http://schemas.microsoft.com/office/drawing/2014/main" id="{77DCC446-93EA-5E80-C3AD-9168B2E23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" y="3608"/>
              <a:ext cx="34" cy="34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91">
              <a:extLst>
                <a:ext uri="{FF2B5EF4-FFF2-40B4-BE49-F238E27FC236}">
                  <a16:creationId xmlns:a16="http://schemas.microsoft.com/office/drawing/2014/main" id="{2D46EDA5-B6E1-BC64-8BE0-697D1206D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" y="3608"/>
              <a:ext cx="34" cy="34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92">
              <a:extLst>
                <a:ext uri="{FF2B5EF4-FFF2-40B4-BE49-F238E27FC236}">
                  <a16:creationId xmlns:a16="http://schemas.microsoft.com/office/drawing/2014/main" id="{394181FF-405D-AB5C-DA16-D9489F973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" y="3459"/>
              <a:ext cx="34" cy="35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93">
              <a:extLst>
                <a:ext uri="{FF2B5EF4-FFF2-40B4-BE49-F238E27FC236}">
                  <a16:creationId xmlns:a16="http://schemas.microsoft.com/office/drawing/2014/main" id="{F1E0FDEE-53A7-9B33-50ED-C01F5F351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" y="3459"/>
              <a:ext cx="34" cy="35"/>
            </a:xfrm>
            <a:custGeom>
              <a:avLst/>
              <a:gdLst>
                <a:gd name="T0" fmla="*/ 35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5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Line 94">
              <a:extLst>
                <a:ext uri="{FF2B5EF4-FFF2-40B4-BE49-F238E27FC236}">
                  <a16:creationId xmlns:a16="http://schemas.microsoft.com/office/drawing/2014/main" id="{83EAB1F5-6595-A99E-12ED-A84367AA8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6" y="3139"/>
              <a:ext cx="0" cy="1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Line 95">
              <a:extLst>
                <a:ext uri="{FF2B5EF4-FFF2-40B4-BE49-F238E27FC236}">
                  <a16:creationId xmlns:a16="http://schemas.microsoft.com/office/drawing/2014/main" id="{4EC38420-AD70-24C9-A405-40F6D8611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8" y="3139"/>
              <a:ext cx="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96">
              <a:extLst>
                <a:ext uri="{FF2B5EF4-FFF2-40B4-BE49-F238E27FC236}">
                  <a16:creationId xmlns:a16="http://schemas.microsoft.com/office/drawing/2014/main" id="{044293B4-9BFC-59C5-3FC9-80A1AE3F6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2804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97">
              <a:extLst>
                <a:ext uri="{FF2B5EF4-FFF2-40B4-BE49-F238E27FC236}">
                  <a16:creationId xmlns:a16="http://schemas.microsoft.com/office/drawing/2014/main" id="{62166909-1287-627A-D080-976D67F40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2804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98">
              <a:extLst>
                <a:ext uri="{FF2B5EF4-FFF2-40B4-BE49-F238E27FC236}">
                  <a16:creationId xmlns:a16="http://schemas.microsoft.com/office/drawing/2014/main" id="{C57FA6CD-3592-F456-50B8-21B56E4AA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3495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99">
              <a:extLst>
                <a:ext uri="{FF2B5EF4-FFF2-40B4-BE49-F238E27FC236}">
                  <a16:creationId xmlns:a16="http://schemas.microsoft.com/office/drawing/2014/main" id="{83539BC3-873C-C9A7-2FD9-7C51B6632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3495"/>
              <a:ext cx="34" cy="35"/>
            </a:xfrm>
            <a:custGeom>
              <a:avLst/>
              <a:gdLst>
                <a:gd name="T0" fmla="*/ 34 w 69"/>
                <a:gd name="T1" fmla="*/ 0 h 69"/>
                <a:gd name="T2" fmla="*/ 69 w 69"/>
                <a:gd name="T3" fmla="*/ 69 h 69"/>
                <a:gd name="T4" fmla="*/ 0 w 69"/>
                <a:gd name="T5" fmla="*/ 69 h 69"/>
                <a:gd name="T6" fmla="*/ 34 w 6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00">
              <a:extLst>
                <a:ext uri="{FF2B5EF4-FFF2-40B4-BE49-F238E27FC236}">
                  <a16:creationId xmlns:a16="http://schemas.microsoft.com/office/drawing/2014/main" id="{62BDF06E-F443-9FF6-8D73-1634581C4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3286"/>
              <a:ext cx="34" cy="34"/>
            </a:xfrm>
            <a:custGeom>
              <a:avLst/>
              <a:gdLst>
                <a:gd name="T0" fmla="*/ 34 w 69"/>
                <a:gd name="T1" fmla="*/ 0 h 68"/>
                <a:gd name="T2" fmla="*/ 69 w 69"/>
                <a:gd name="T3" fmla="*/ 68 h 68"/>
                <a:gd name="T4" fmla="*/ 0 w 69"/>
                <a:gd name="T5" fmla="*/ 68 h 68"/>
                <a:gd name="T6" fmla="*/ 34 w 69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8">
                  <a:moveTo>
                    <a:pt x="34" y="0"/>
                  </a:moveTo>
                  <a:lnTo>
                    <a:pt x="69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101">
              <a:extLst>
                <a:ext uri="{FF2B5EF4-FFF2-40B4-BE49-F238E27FC236}">
                  <a16:creationId xmlns:a16="http://schemas.microsoft.com/office/drawing/2014/main" id="{0A8B799E-A3BC-27A6-A036-685C0243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3286"/>
              <a:ext cx="34" cy="34"/>
            </a:xfrm>
            <a:custGeom>
              <a:avLst/>
              <a:gdLst>
                <a:gd name="T0" fmla="*/ 34 w 69"/>
                <a:gd name="T1" fmla="*/ 0 h 68"/>
                <a:gd name="T2" fmla="*/ 69 w 69"/>
                <a:gd name="T3" fmla="*/ 68 h 68"/>
                <a:gd name="T4" fmla="*/ 0 w 69"/>
                <a:gd name="T5" fmla="*/ 68 h 68"/>
                <a:gd name="T6" fmla="*/ 34 w 69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8">
                  <a:moveTo>
                    <a:pt x="34" y="0"/>
                  </a:moveTo>
                  <a:lnTo>
                    <a:pt x="69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102">
              <a:extLst>
                <a:ext uri="{FF2B5EF4-FFF2-40B4-BE49-F238E27FC236}">
                  <a16:creationId xmlns:a16="http://schemas.microsoft.com/office/drawing/2014/main" id="{71BA3285-3D09-CFB0-0E90-512FF58C1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3602"/>
              <a:ext cx="34" cy="34"/>
            </a:xfrm>
            <a:custGeom>
              <a:avLst/>
              <a:gdLst>
                <a:gd name="T0" fmla="*/ 34 w 69"/>
                <a:gd name="T1" fmla="*/ 0 h 68"/>
                <a:gd name="T2" fmla="*/ 69 w 69"/>
                <a:gd name="T3" fmla="*/ 68 h 68"/>
                <a:gd name="T4" fmla="*/ 0 w 69"/>
                <a:gd name="T5" fmla="*/ 68 h 68"/>
                <a:gd name="T6" fmla="*/ 34 w 69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8">
                  <a:moveTo>
                    <a:pt x="34" y="0"/>
                  </a:moveTo>
                  <a:lnTo>
                    <a:pt x="69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103">
              <a:extLst>
                <a:ext uri="{FF2B5EF4-FFF2-40B4-BE49-F238E27FC236}">
                  <a16:creationId xmlns:a16="http://schemas.microsoft.com/office/drawing/2014/main" id="{09027207-7718-692B-3863-AD0938548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3602"/>
              <a:ext cx="34" cy="34"/>
            </a:xfrm>
            <a:custGeom>
              <a:avLst/>
              <a:gdLst>
                <a:gd name="T0" fmla="*/ 34 w 69"/>
                <a:gd name="T1" fmla="*/ 0 h 68"/>
                <a:gd name="T2" fmla="*/ 69 w 69"/>
                <a:gd name="T3" fmla="*/ 68 h 68"/>
                <a:gd name="T4" fmla="*/ 0 w 69"/>
                <a:gd name="T5" fmla="*/ 68 h 68"/>
                <a:gd name="T6" fmla="*/ 34 w 69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8">
                  <a:moveTo>
                    <a:pt x="34" y="0"/>
                  </a:moveTo>
                  <a:lnTo>
                    <a:pt x="69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104">
              <a:extLst>
                <a:ext uri="{FF2B5EF4-FFF2-40B4-BE49-F238E27FC236}">
                  <a16:creationId xmlns:a16="http://schemas.microsoft.com/office/drawing/2014/main" id="{47300156-7135-1EC4-9966-A7B9986F6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3128"/>
              <a:ext cx="34" cy="34"/>
            </a:xfrm>
            <a:custGeom>
              <a:avLst/>
              <a:gdLst>
                <a:gd name="T0" fmla="*/ 34 w 69"/>
                <a:gd name="T1" fmla="*/ 0 h 68"/>
                <a:gd name="T2" fmla="*/ 69 w 69"/>
                <a:gd name="T3" fmla="*/ 68 h 68"/>
                <a:gd name="T4" fmla="*/ 0 w 69"/>
                <a:gd name="T5" fmla="*/ 68 h 68"/>
                <a:gd name="T6" fmla="*/ 34 w 69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8">
                  <a:moveTo>
                    <a:pt x="34" y="0"/>
                  </a:moveTo>
                  <a:lnTo>
                    <a:pt x="69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105">
              <a:extLst>
                <a:ext uri="{FF2B5EF4-FFF2-40B4-BE49-F238E27FC236}">
                  <a16:creationId xmlns:a16="http://schemas.microsoft.com/office/drawing/2014/main" id="{B5CCF6BC-750E-6627-B8E9-307723A94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3128"/>
              <a:ext cx="34" cy="34"/>
            </a:xfrm>
            <a:custGeom>
              <a:avLst/>
              <a:gdLst>
                <a:gd name="T0" fmla="*/ 34 w 69"/>
                <a:gd name="T1" fmla="*/ 0 h 68"/>
                <a:gd name="T2" fmla="*/ 69 w 69"/>
                <a:gd name="T3" fmla="*/ 68 h 68"/>
                <a:gd name="T4" fmla="*/ 0 w 69"/>
                <a:gd name="T5" fmla="*/ 68 h 68"/>
                <a:gd name="T6" fmla="*/ 34 w 69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8">
                  <a:moveTo>
                    <a:pt x="34" y="0"/>
                  </a:moveTo>
                  <a:lnTo>
                    <a:pt x="69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Line 106">
              <a:extLst>
                <a:ext uri="{FF2B5EF4-FFF2-40B4-BE49-F238E27FC236}">
                  <a16:creationId xmlns:a16="http://schemas.microsoft.com/office/drawing/2014/main" id="{BB527FC6-29E0-5D1A-EED0-F3F244057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7" y="2892"/>
              <a:ext cx="0" cy="20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Line 107">
              <a:extLst>
                <a:ext uri="{FF2B5EF4-FFF2-40B4-BE49-F238E27FC236}">
                  <a16:creationId xmlns:a16="http://schemas.microsoft.com/office/drawing/2014/main" id="{47621851-9934-56EE-ED3B-A766432F3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9" y="2892"/>
              <a:ext cx="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108">
              <a:extLst>
                <a:ext uri="{FF2B5EF4-FFF2-40B4-BE49-F238E27FC236}">
                  <a16:creationId xmlns:a16="http://schemas.microsoft.com/office/drawing/2014/main" id="{6B1E717A-B80C-728A-2270-A4CE0B052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" y="2773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4 w 69"/>
                <a:gd name="T7" fmla="*/ 54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6 w 69"/>
                <a:gd name="T23" fmla="*/ 63 h 69"/>
                <a:gd name="T24" fmla="*/ 10 w 69"/>
                <a:gd name="T25" fmla="*/ 59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10 h 69"/>
                <a:gd name="T42" fmla="*/ 16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10 h 69"/>
                <a:gd name="T58" fmla="*/ 64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09">
              <a:extLst>
                <a:ext uri="{FF2B5EF4-FFF2-40B4-BE49-F238E27FC236}">
                  <a16:creationId xmlns:a16="http://schemas.microsoft.com/office/drawing/2014/main" id="{46AE5702-770B-171F-28AE-7A0D9369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" y="2773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4 w 69"/>
                <a:gd name="T7" fmla="*/ 54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6 w 69"/>
                <a:gd name="T23" fmla="*/ 63 h 69"/>
                <a:gd name="T24" fmla="*/ 10 w 69"/>
                <a:gd name="T25" fmla="*/ 59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10 h 69"/>
                <a:gd name="T42" fmla="*/ 16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10 h 69"/>
                <a:gd name="T58" fmla="*/ 64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110">
              <a:extLst>
                <a:ext uri="{FF2B5EF4-FFF2-40B4-BE49-F238E27FC236}">
                  <a16:creationId xmlns:a16="http://schemas.microsoft.com/office/drawing/2014/main" id="{35BA4ED2-395E-FB3E-0558-BAC0FB39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" y="3621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4 w 69"/>
                <a:gd name="T7" fmla="*/ 53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6 w 69"/>
                <a:gd name="T23" fmla="*/ 63 h 69"/>
                <a:gd name="T24" fmla="*/ 10 w 69"/>
                <a:gd name="T25" fmla="*/ 59 h 69"/>
                <a:gd name="T26" fmla="*/ 6 w 69"/>
                <a:gd name="T27" fmla="*/ 53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9 h 69"/>
                <a:gd name="T42" fmla="*/ 16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9 h 69"/>
                <a:gd name="T58" fmla="*/ 64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4" y="53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111">
              <a:extLst>
                <a:ext uri="{FF2B5EF4-FFF2-40B4-BE49-F238E27FC236}">
                  <a16:creationId xmlns:a16="http://schemas.microsoft.com/office/drawing/2014/main" id="{C95FEB31-CB37-5C0F-854F-DC2A1A297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" y="3621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4 w 69"/>
                <a:gd name="T7" fmla="*/ 53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6 w 69"/>
                <a:gd name="T23" fmla="*/ 63 h 69"/>
                <a:gd name="T24" fmla="*/ 10 w 69"/>
                <a:gd name="T25" fmla="*/ 59 h 69"/>
                <a:gd name="T26" fmla="*/ 6 w 69"/>
                <a:gd name="T27" fmla="*/ 53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9 h 69"/>
                <a:gd name="T42" fmla="*/ 16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9 h 69"/>
                <a:gd name="T58" fmla="*/ 64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4" y="53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12">
              <a:extLst>
                <a:ext uri="{FF2B5EF4-FFF2-40B4-BE49-F238E27FC236}">
                  <a16:creationId xmlns:a16="http://schemas.microsoft.com/office/drawing/2014/main" id="{D793869A-0AD3-ABC2-35EE-3F26B90F2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" y="3568"/>
              <a:ext cx="34" cy="35"/>
            </a:xfrm>
            <a:custGeom>
              <a:avLst/>
              <a:gdLst>
                <a:gd name="T0" fmla="*/ 69 w 69"/>
                <a:gd name="T1" fmla="*/ 34 h 68"/>
                <a:gd name="T2" fmla="*/ 69 w 69"/>
                <a:gd name="T3" fmla="*/ 42 h 68"/>
                <a:gd name="T4" fmla="*/ 67 w 69"/>
                <a:gd name="T5" fmla="*/ 47 h 68"/>
                <a:gd name="T6" fmla="*/ 64 w 69"/>
                <a:gd name="T7" fmla="*/ 53 h 68"/>
                <a:gd name="T8" fmla="*/ 60 w 69"/>
                <a:gd name="T9" fmla="*/ 59 h 68"/>
                <a:gd name="T10" fmla="*/ 54 w 69"/>
                <a:gd name="T11" fmla="*/ 63 h 68"/>
                <a:gd name="T12" fmla="*/ 48 w 69"/>
                <a:gd name="T13" fmla="*/ 67 h 68"/>
                <a:gd name="T14" fmla="*/ 42 w 69"/>
                <a:gd name="T15" fmla="*/ 68 h 68"/>
                <a:gd name="T16" fmla="*/ 35 w 69"/>
                <a:gd name="T17" fmla="*/ 68 h 68"/>
                <a:gd name="T18" fmla="*/ 27 w 69"/>
                <a:gd name="T19" fmla="*/ 68 h 68"/>
                <a:gd name="T20" fmla="*/ 21 w 69"/>
                <a:gd name="T21" fmla="*/ 67 h 68"/>
                <a:gd name="T22" fmla="*/ 16 w 69"/>
                <a:gd name="T23" fmla="*/ 63 h 68"/>
                <a:gd name="T24" fmla="*/ 10 w 69"/>
                <a:gd name="T25" fmla="*/ 59 h 68"/>
                <a:gd name="T26" fmla="*/ 6 w 69"/>
                <a:gd name="T27" fmla="*/ 53 h 68"/>
                <a:gd name="T28" fmla="*/ 2 w 69"/>
                <a:gd name="T29" fmla="*/ 47 h 68"/>
                <a:gd name="T30" fmla="*/ 0 w 69"/>
                <a:gd name="T31" fmla="*/ 42 h 68"/>
                <a:gd name="T32" fmla="*/ 0 w 69"/>
                <a:gd name="T33" fmla="*/ 34 h 68"/>
                <a:gd name="T34" fmla="*/ 0 w 69"/>
                <a:gd name="T35" fmla="*/ 26 h 68"/>
                <a:gd name="T36" fmla="*/ 2 w 69"/>
                <a:gd name="T37" fmla="*/ 21 h 68"/>
                <a:gd name="T38" fmla="*/ 6 w 69"/>
                <a:gd name="T39" fmla="*/ 15 h 68"/>
                <a:gd name="T40" fmla="*/ 10 w 69"/>
                <a:gd name="T41" fmla="*/ 9 h 68"/>
                <a:gd name="T42" fmla="*/ 16 w 69"/>
                <a:gd name="T43" fmla="*/ 5 h 68"/>
                <a:gd name="T44" fmla="*/ 21 w 69"/>
                <a:gd name="T45" fmla="*/ 1 h 68"/>
                <a:gd name="T46" fmla="*/ 27 w 69"/>
                <a:gd name="T47" fmla="*/ 0 h 68"/>
                <a:gd name="T48" fmla="*/ 35 w 69"/>
                <a:gd name="T49" fmla="*/ 0 h 68"/>
                <a:gd name="T50" fmla="*/ 42 w 69"/>
                <a:gd name="T51" fmla="*/ 0 h 68"/>
                <a:gd name="T52" fmla="*/ 48 w 69"/>
                <a:gd name="T53" fmla="*/ 1 h 68"/>
                <a:gd name="T54" fmla="*/ 54 w 69"/>
                <a:gd name="T55" fmla="*/ 5 h 68"/>
                <a:gd name="T56" fmla="*/ 60 w 69"/>
                <a:gd name="T57" fmla="*/ 9 h 68"/>
                <a:gd name="T58" fmla="*/ 64 w 69"/>
                <a:gd name="T59" fmla="*/ 15 h 68"/>
                <a:gd name="T60" fmla="*/ 67 w 69"/>
                <a:gd name="T61" fmla="*/ 21 h 68"/>
                <a:gd name="T62" fmla="*/ 69 w 69"/>
                <a:gd name="T63" fmla="*/ 26 h 68"/>
                <a:gd name="T64" fmla="*/ 69 w 69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8">
                  <a:moveTo>
                    <a:pt x="69" y="34"/>
                  </a:moveTo>
                  <a:lnTo>
                    <a:pt x="69" y="42"/>
                  </a:lnTo>
                  <a:lnTo>
                    <a:pt x="67" y="47"/>
                  </a:lnTo>
                  <a:lnTo>
                    <a:pt x="64" y="53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8"/>
                  </a:lnTo>
                  <a:lnTo>
                    <a:pt x="35" y="68"/>
                  </a:lnTo>
                  <a:lnTo>
                    <a:pt x="27" y="68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9" y="2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13">
              <a:extLst>
                <a:ext uri="{FF2B5EF4-FFF2-40B4-BE49-F238E27FC236}">
                  <a16:creationId xmlns:a16="http://schemas.microsoft.com/office/drawing/2014/main" id="{EC42AFC4-E31E-B969-64CA-11EC8DEB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" y="3568"/>
              <a:ext cx="34" cy="35"/>
            </a:xfrm>
            <a:custGeom>
              <a:avLst/>
              <a:gdLst>
                <a:gd name="T0" fmla="*/ 69 w 69"/>
                <a:gd name="T1" fmla="*/ 34 h 68"/>
                <a:gd name="T2" fmla="*/ 69 w 69"/>
                <a:gd name="T3" fmla="*/ 42 h 68"/>
                <a:gd name="T4" fmla="*/ 67 w 69"/>
                <a:gd name="T5" fmla="*/ 47 h 68"/>
                <a:gd name="T6" fmla="*/ 64 w 69"/>
                <a:gd name="T7" fmla="*/ 53 h 68"/>
                <a:gd name="T8" fmla="*/ 60 w 69"/>
                <a:gd name="T9" fmla="*/ 59 h 68"/>
                <a:gd name="T10" fmla="*/ 54 w 69"/>
                <a:gd name="T11" fmla="*/ 63 h 68"/>
                <a:gd name="T12" fmla="*/ 48 w 69"/>
                <a:gd name="T13" fmla="*/ 67 h 68"/>
                <a:gd name="T14" fmla="*/ 42 w 69"/>
                <a:gd name="T15" fmla="*/ 68 h 68"/>
                <a:gd name="T16" fmla="*/ 35 w 69"/>
                <a:gd name="T17" fmla="*/ 68 h 68"/>
                <a:gd name="T18" fmla="*/ 27 w 69"/>
                <a:gd name="T19" fmla="*/ 68 h 68"/>
                <a:gd name="T20" fmla="*/ 21 w 69"/>
                <a:gd name="T21" fmla="*/ 67 h 68"/>
                <a:gd name="T22" fmla="*/ 16 w 69"/>
                <a:gd name="T23" fmla="*/ 63 h 68"/>
                <a:gd name="T24" fmla="*/ 10 w 69"/>
                <a:gd name="T25" fmla="*/ 59 h 68"/>
                <a:gd name="T26" fmla="*/ 6 w 69"/>
                <a:gd name="T27" fmla="*/ 53 h 68"/>
                <a:gd name="T28" fmla="*/ 2 w 69"/>
                <a:gd name="T29" fmla="*/ 47 h 68"/>
                <a:gd name="T30" fmla="*/ 0 w 69"/>
                <a:gd name="T31" fmla="*/ 42 h 68"/>
                <a:gd name="T32" fmla="*/ 0 w 69"/>
                <a:gd name="T33" fmla="*/ 34 h 68"/>
                <a:gd name="T34" fmla="*/ 0 w 69"/>
                <a:gd name="T35" fmla="*/ 26 h 68"/>
                <a:gd name="T36" fmla="*/ 2 w 69"/>
                <a:gd name="T37" fmla="*/ 21 h 68"/>
                <a:gd name="T38" fmla="*/ 6 w 69"/>
                <a:gd name="T39" fmla="*/ 15 h 68"/>
                <a:gd name="T40" fmla="*/ 10 w 69"/>
                <a:gd name="T41" fmla="*/ 9 h 68"/>
                <a:gd name="T42" fmla="*/ 16 w 69"/>
                <a:gd name="T43" fmla="*/ 5 h 68"/>
                <a:gd name="T44" fmla="*/ 21 w 69"/>
                <a:gd name="T45" fmla="*/ 1 h 68"/>
                <a:gd name="T46" fmla="*/ 27 w 69"/>
                <a:gd name="T47" fmla="*/ 0 h 68"/>
                <a:gd name="T48" fmla="*/ 35 w 69"/>
                <a:gd name="T49" fmla="*/ 0 h 68"/>
                <a:gd name="T50" fmla="*/ 42 w 69"/>
                <a:gd name="T51" fmla="*/ 0 h 68"/>
                <a:gd name="T52" fmla="*/ 48 w 69"/>
                <a:gd name="T53" fmla="*/ 1 h 68"/>
                <a:gd name="T54" fmla="*/ 54 w 69"/>
                <a:gd name="T55" fmla="*/ 5 h 68"/>
                <a:gd name="T56" fmla="*/ 60 w 69"/>
                <a:gd name="T57" fmla="*/ 9 h 68"/>
                <a:gd name="T58" fmla="*/ 64 w 69"/>
                <a:gd name="T59" fmla="*/ 15 h 68"/>
                <a:gd name="T60" fmla="*/ 67 w 69"/>
                <a:gd name="T61" fmla="*/ 21 h 68"/>
                <a:gd name="T62" fmla="*/ 69 w 69"/>
                <a:gd name="T63" fmla="*/ 26 h 68"/>
                <a:gd name="T64" fmla="*/ 69 w 69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8">
                  <a:moveTo>
                    <a:pt x="69" y="34"/>
                  </a:moveTo>
                  <a:lnTo>
                    <a:pt x="69" y="42"/>
                  </a:lnTo>
                  <a:lnTo>
                    <a:pt x="67" y="47"/>
                  </a:lnTo>
                  <a:lnTo>
                    <a:pt x="64" y="53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8"/>
                  </a:lnTo>
                  <a:lnTo>
                    <a:pt x="35" y="68"/>
                  </a:lnTo>
                  <a:lnTo>
                    <a:pt x="27" y="68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9" y="26"/>
                  </a:lnTo>
                  <a:lnTo>
                    <a:pt x="69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114">
              <a:extLst>
                <a:ext uri="{FF2B5EF4-FFF2-40B4-BE49-F238E27FC236}">
                  <a16:creationId xmlns:a16="http://schemas.microsoft.com/office/drawing/2014/main" id="{3B4AA325-779C-CE84-2C8A-8E15C9BAD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" y="2725"/>
              <a:ext cx="35" cy="34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60 h 69"/>
                <a:gd name="T10" fmla="*/ 53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9 w 69"/>
                <a:gd name="T25" fmla="*/ 60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6 h 69"/>
                <a:gd name="T40" fmla="*/ 9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3 w 69"/>
                <a:gd name="T55" fmla="*/ 6 h 69"/>
                <a:gd name="T56" fmla="*/ 59 w 69"/>
                <a:gd name="T57" fmla="*/ 10 h 69"/>
                <a:gd name="T58" fmla="*/ 63 w 69"/>
                <a:gd name="T59" fmla="*/ 16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15">
              <a:extLst>
                <a:ext uri="{FF2B5EF4-FFF2-40B4-BE49-F238E27FC236}">
                  <a16:creationId xmlns:a16="http://schemas.microsoft.com/office/drawing/2014/main" id="{3500E5E4-FDF9-3E43-D917-CCB8B7F0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" y="2725"/>
              <a:ext cx="35" cy="34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60 h 69"/>
                <a:gd name="T10" fmla="*/ 53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9 w 69"/>
                <a:gd name="T25" fmla="*/ 60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6 h 69"/>
                <a:gd name="T40" fmla="*/ 9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3 w 69"/>
                <a:gd name="T55" fmla="*/ 6 h 69"/>
                <a:gd name="T56" fmla="*/ 59 w 69"/>
                <a:gd name="T57" fmla="*/ 10 h 69"/>
                <a:gd name="T58" fmla="*/ 63 w 69"/>
                <a:gd name="T59" fmla="*/ 16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116">
              <a:extLst>
                <a:ext uri="{FF2B5EF4-FFF2-40B4-BE49-F238E27FC236}">
                  <a16:creationId xmlns:a16="http://schemas.microsoft.com/office/drawing/2014/main" id="{0F572831-3DBD-1BB9-2E38-A5C3683E0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732"/>
              <a:ext cx="34" cy="35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7 h 69"/>
                <a:gd name="T6" fmla="*/ 63 w 69"/>
                <a:gd name="T7" fmla="*/ 53 h 69"/>
                <a:gd name="T8" fmla="*/ 59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9 w 69"/>
                <a:gd name="T25" fmla="*/ 59 h 69"/>
                <a:gd name="T26" fmla="*/ 6 w 69"/>
                <a:gd name="T27" fmla="*/ 53 h 69"/>
                <a:gd name="T28" fmla="*/ 2 w 69"/>
                <a:gd name="T29" fmla="*/ 47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6 h 69"/>
                <a:gd name="T36" fmla="*/ 2 w 69"/>
                <a:gd name="T37" fmla="*/ 21 h 69"/>
                <a:gd name="T38" fmla="*/ 6 w 69"/>
                <a:gd name="T39" fmla="*/ 15 h 69"/>
                <a:gd name="T40" fmla="*/ 9 w 69"/>
                <a:gd name="T41" fmla="*/ 9 h 69"/>
                <a:gd name="T42" fmla="*/ 15 w 69"/>
                <a:gd name="T43" fmla="*/ 5 h 69"/>
                <a:gd name="T44" fmla="*/ 21 w 69"/>
                <a:gd name="T45" fmla="*/ 1 h 69"/>
                <a:gd name="T46" fmla="*/ 27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1 h 69"/>
                <a:gd name="T54" fmla="*/ 54 w 69"/>
                <a:gd name="T55" fmla="*/ 5 h 69"/>
                <a:gd name="T56" fmla="*/ 59 w 69"/>
                <a:gd name="T57" fmla="*/ 9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6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7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54" y="5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117">
              <a:extLst>
                <a:ext uri="{FF2B5EF4-FFF2-40B4-BE49-F238E27FC236}">
                  <a16:creationId xmlns:a16="http://schemas.microsoft.com/office/drawing/2014/main" id="{F348E789-BA1A-A756-7931-54B768D4D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732"/>
              <a:ext cx="34" cy="35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7 h 69"/>
                <a:gd name="T6" fmla="*/ 63 w 69"/>
                <a:gd name="T7" fmla="*/ 53 h 69"/>
                <a:gd name="T8" fmla="*/ 59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9 w 69"/>
                <a:gd name="T25" fmla="*/ 59 h 69"/>
                <a:gd name="T26" fmla="*/ 6 w 69"/>
                <a:gd name="T27" fmla="*/ 53 h 69"/>
                <a:gd name="T28" fmla="*/ 2 w 69"/>
                <a:gd name="T29" fmla="*/ 47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6 h 69"/>
                <a:gd name="T36" fmla="*/ 2 w 69"/>
                <a:gd name="T37" fmla="*/ 21 h 69"/>
                <a:gd name="T38" fmla="*/ 6 w 69"/>
                <a:gd name="T39" fmla="*/ 15 h 69"/>
                <a:gd name="T40" fmla="*/ 9 w 69"/>
                <a:gd name="T41" fmla="*/ 9 h 69"/>
                <a:gd name="T42" fmla="*/ 15 w 69"/>
                <a:gd name="T43" fmla="*/ 5 h 69"/>
                <a:gd name="T44" fmla="*/ 21 w 69"/>
                <a:gd name="T45" fmla="*/ 1 h 69"/>
                <a:gd name="T46" fmla="*/ 27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1 h 69"/>
                <a:gd name="T54" fmla="*/ 54 w 69"/>
                <a:gd name="T55" fmla="*/ 5 h 69"/>
                <a:gd name="T56" fmla="*/ 59 w 69"/>
                <a:gd name="T57" fmla="*/ 9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6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7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54" y="5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6"/>
                  </a:lnTo>
                  <a:lnTo>
                    <a:pt x="69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Line 118">
              <a:extLst>
                <a:ext uri="{FF2B5EF4-FFF2-40B4-BE49-F238E27FC236}">
                  <a16:creationId xmlns:a16="http://schemas.microsoft.com/office/drawing/2014/main" id="{D1E12A54-2946-0533-6D09-B5DBD0DC5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6" y="2908"/>
              <a:ext cx="0" cy="18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Line 119">
              <a:extLst>
                <a:ext uri="{FF2B5EF4-FFF2-40B4-BE49-F238E27FC236}">
                  <a16:creationId xmlns:a16="http://schemas.microsoft.com/office/drawing/2014/main" id="{D23DB82F-CAD6-E77C-5D6F-85E16ECA9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8" y="2908"/>
              <a:ext cx="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120">
              <a:extLst>
                <a:ext uri="{FF2B5EF4-FFF2-40B4-BE49-F238E27FC236}">
                  <a16:creationId xmlns:a16="http://schemas.microsoft.com/office/drawing/2014/main" id="{DB922E13-B0DC-E6B3-BA1B-FB4FC8ECE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" y="2829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4 w 69"/>
                <a:gd name="T7" fmla="*/ 54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3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6 w 69"/>
                <a:gd name="T23" fmla="*/ 63 h 69"/>
                <a:gd name="T24" fmla="*/ 10 w 69"/>
                <a:gd name="T25" fmla="*/ 59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10 h 69"/>
                <a:gd name="T42" fmla="*/ 16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3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10 h 69"/>
                <a:gd name="T58" fmla="*/ 64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121">
              <a:extLst>
                <a:ext uri="{FF2B5EF4-FFF2-40B4-BE49-F238E27FC236}">
                  <a16:creationId xmlns:a16="http://schemas.microsoft.com/office/drawing/2014/main" id="{FE063506-0D6F-3F46-D39C-9D4BFD803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" y="2829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4 w 69"/>
                <a:gd name="T7" fmla="*/ 54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3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6 w 69"/>
                <a:gd name="T23" fmla="*/ 63 h 69"/>
                <a:gd name="T24" fmla="*/ 10 w 69"/>
                <a:gd name="T25" fmla="*/ 59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10 h 69"/>
                <a:gd name="T42" fmla="*/ 16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3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10 h 69"/>
                <a:gd name="T58" fmla="*/ 64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122">
              <a:extLst>
                <a:ext uri="{FF2B5EF4-FFF2-40B4-BE49-F238E27FC236}">
                  <a16:creationId xmlns:a16="http://schemas.microsoft.com/office/drawing/2014/main" id="{11C9BD75-3899-0E55-436C-0EF7BACAA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" y="3575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4 w 69"/>
                <a:gd name="T7" fmla="*/ 54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3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6 w 69"/>
                <a:gd name="T23" fmla="*/ 63 h 69"/>
                <a:gd name="T24" fmla="*/ 10 w 69"/>
                <a:gd name="T25" fmla="*/ 59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9 h 69"/>
                <a:gd name="T42" fmla="*/ 16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3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9 h 69"/>
                <a:gd name="T58" fmla="*/ 64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123">
              <a:extLst>
                <a:ext uri="{FF2B5EF4-FFF2-40B4-BE49-F238E27FC236}">
                  <a16:creationId xmlns:a16="http://schemas.microsoft.com/office/drawing/2014/main" id="{79BBEFDB-1452-6BD4-009F-3F6D0B2D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" y="3575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4 w 69"/>
                <a:gd name="T7" fmla="*/ 54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3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6 w 69"/>
                <a:gd name="T23" fmla="*/ 63 h 69"/>
                <a:gd name="T24" fmla="*/ 10 w 69"/>
                <a:gd name="T25" fmla="*/ 59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9 h 69"/>
                <a:gd name="T42" fmla="*/ 16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3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9 h 69"/>
                <a:gd name="T58" fmla="*/ 64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124">
              <a:extLst>
                <a:ext uri="{FF2B5EF4-FFF2-40B4-BE49-F238E27FC236}">
                  <a16:creationId xmlns:a16="http://schemas.microsoft.com/office/drawing/2014/main" id="{DECC9ACA-BC7A-7F31-8EB4-B83EFE19F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" y="3469"/>
              <a:ext cx="34" cy="34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2 h 69"/>
                <a:gd name="T4" fmla="*/ 67 w 69"/>
                <a:gd name="T5" fmla="*/ 48 h 69"/>
                <a:gd name="T6" fmla="*/ 64 w 69"/>
                <a:gd name="T7" fmla="*/ 54 h 69"/>
                <a:gd name="T8" fmla="*/ 60 w 69"/>
                <a:gd name="T9" fmla="*/ 60 h 69"/>
                <a:gd name="T10" fmla="*/ 54 w 69"/>
                <a:gd name="T11" fmla="*/ 64 h 69"/>
                <a:gd name="T12" fmla="*/ 48 w 69"/>
                <a:gd name="T13" fmla="*/ 67 h 69"/>
                <a:gd name="T14" fmla="*/ 43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6 w 69"/>
                <a:gd name="T23" fmla="*/ 64 h 69"/>
                <a:gd name="T24" fmla="*/ 10 w 69"/>
                <a:gd name="T25" fmla="*/ 60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6 h 69"/>
                <a:gd name="T40" fmla="*/ 10 w 69"/>
                <a:gd name="T41" fmla="*/ 10 h 69"/>
                <a:gd name="T42" fmla="*/ 16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3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10 h 69"/>
                <a:gd name="T58" fmla="*/ 64 w 69"/>
                <a:gd name="T59" fmla="*/ 16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125">
              <a:extLst>
                <a:ext uri="{FF2B5EF4-FFF2-40B4-BE49-F238E27FC236}">
                  <a16:creationId xmlns:a16="http://schemas.microsoft.com/office/drawing/2014/main" id="{94C4A5F0-1D8A-DFCC-4412-5A86C41DC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" y="3469"/>
              <a:ext cx="34" cy="34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2 h 69"/>
                <a:gd name="T4" fmla="*/ 67 w 69"/>
                <a:gd name="T5" fmla="*/ 48 h 69"/>
                <a:gd name="T6" fmla="*/ 64 w 69"/>
                <a:gd name="T7" fmla="*/ 54 h 69"/>
                <a:gd name="T8" fmla="*/ 60 w 69"/>
                <a:gd name="T9" fmla="*/ 60 h 69"/>
                <a:gd name="T10" fmla="*/ 54 w 69"/>
                <a:gd name="T11" fmla="*/ 64 h 69"/>
                <a:gd name="T12" fmla="*/ 48 w 69"/>
                <a:gd name="T13" fmla="*/ 67 h 69"/>
                <a:gd name="T14" fmla="*/ 43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6 w 69"/>
                <a:gd name="T23" fmla="*/ 64 h 69"/>
                <a:gd name="T24" fmla="*/ 10 w 69"/>
                <a:gd name="T25" fmla="*/ 60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6 h 69"/>
                <a:gd name="T40" fmla="*/ 10 w 69"/>
                <a:gd name="T41" fmla="*/ 10 h 69"/>
                <a:gd name="T42" fmla="*/ 16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3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10 h 69"/>
                <a:gd name="T58" fmla="*/ 64 w 69"/>
                <a:gd name="T59" fmla="*/ 16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8" y="67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126">
              <a:extLst>
                <a:ext uri="{FF2B5EF4-FFF2-40B4-BE49-F238E27FC236}">
                  <a16:creationId xmlns:a16="http://schemas.microsoft.com/office/drawing/2014/main" id="{11F0F3D7-7D61-538A-BD1F-FC0B9CFCA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" y="2759"/>
              <a:ext cx="34" cy="35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60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10 w 69"/>
                <a:gd name="T25" fmla="*/ 60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6 h 69"/>
                <a:gd name="T40" fmla="*/ 10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59 w 69"/>
                <a:gd name="T57" fmla="*/ 10 h 69"/>
                <a:gd name="T58" fmla="*/ 63 w 69"/>
                <a:gd name="T59" fmla="*/ 16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127">
              <a:extLst>
                <a:ext uri="{FF2B5EF4-FFF2-40B4-BE49-F238E27FC236}">
                  <a16:creationId xmlns:a16="http://schemas.microsoft.com/office/drawing/2014/main" id="{56353FF7-9C2C-60D0-B10E-BAA8F781E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" y="2759"/>
              <a:ext cx="34" cy="35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60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10 w 69"/>
                <a:gd name="T25" fmla="*/ 60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6 h 69"/>
                <a:gd name="T40" fmla="*/ 10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59 w 69"/>
                <a:gd name="T57" fmla="*/ 10 h 69"/>
                <a:gd name="T58" fmla="*/ 63 w 69"/>
                <a:gd name="T59" fmla="*/ 16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128">
              <a:extLst>
                <a:ext uri="{FF2B5EF4-FFF2-40B4-BE49-F238E27FC236}">
                  <a16:creationId xmlns:a16="http://schemas.microsoft.com/office/drawing/2014/main" id="{17919A69-0D00-4D7A-1B49-CE36D8103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2739"/>
              <a:ext cx="35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9 w 69"/>
                <a:gd name="T25" fmla="*/ 59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9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59 w 69"/>
                <a:gd name="T57" fmla="*/ 10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129">
              <a:extLst>
                <a:ext uri="{FF2B5EF4-FFF2-40B4-BE49-F238E27FC236}">
                  <a16:creationId xmlns:a16="http://schemas.microsoft.com/office/drawing/2014/main" id="{385E2F7B-7C70-166B-906A-91AA6761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2739"/>
              <a:ext cx="35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9 w 69"/>
                <a:gd name="T25" fmla="*/ 59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9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59 w 69"/>
                <a:gd name="T57" fmla="*/ 10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Line 130">
              <a:extLst>
                <a:ext uri="{FF2B5EF4-FFF2-40B4-BE49-F238E27FC236}">
                  <a16:creationId xmlns:a16="http://schemas.microsoft.com/office/drawing/2014/main" id="{BAF11A1C-FDFD-51C3-45D0-DAF7D9357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5" y="2819"/>
              <a:ext cx="0" cy="1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Line 131">
              <a:extLst>
                <a:ext uri="{FF2B5EF4-FFF2-40B4-BE49-F238E27FC236}">
                  <a16:creationId xmlns:a16="http://schemas.microsoft.com/office/drawing/2014/main" id="{F19A0640-8957-6733-1332-82047FD0B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7" y="2819"/>
              <a:ext cx="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132">
              <a:extLst>
                <a:ext uri="{FF2B5EF4-FFF2-40B4-BE49-F238E27FC236}">
                  <a16:creationId xmlns:a16="http://schemas.microsoft.com/office/drawing/2014/main" id="{61FED8B4-E648-D89E-3CE7-27EF24C6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589"/>
              <a:ext cx="34" cy="34"/>
            </a:xfrm>
            <a:custGeom>
              <a:avLst/>
              <a:gdLst>
                <a:gd name="T0" fmla="*/ 68 w 68"/>
                <a:gd name="T1" fmla="*/ 35 h 69"/>
                <a:gd name="T2" fmla="*/ 68 w 68"/>
                <a:gd name="T3" fmla="*/ 42 h 69"/>
                <a:gd name="T4" fmla="*/ 67 w 68"/>
                <a:gd name="T5" fmla="*/ 48 h 69"/>
                <a:gd name="T6" fmla="*/ 63 w 68"/>
                <a:gd name="T7" fmla="*/ 54 h 69"/>
                <a:gd name="T8" fmla="*/ 59 w 68"/>
                <a:gd name="T9" fmla="*/ 60 h 69"/>
                <a:gd name="T10" fmla="*/ 53 w 68"/>
                <a:gd name="T11" fmla="*/ 63 h 69"/>
                <a:gd name="T12" fmla="*/ 47 w 68"/>
                <a:gd name="T13" fmla="*/ 67 h 69"/>
                <a:gd name="T14" fmla="*/ 42 w 68"/>
                <a:gd name="T15" fmla="*/ 69 h 69"/>
                <a:gd name="T16" fmla="*/ 34 w 68"/>
                <a:gd name="T17" fmla="*/ 69 h 69"/>
                <a:gd name="T18" fmla="*/ 26 w 68"/>
                <a:gd name="T19" fmla="*/ 69 h 69"/>
                <a:gd name="T20" fmla="*/ 21 w 68"/>
                <a:gd name="T21" fmla="*/ 67 h 69"/>
                <a:gd name="T22" fmla="*/ 15 w 68"/>
                <a:gd name="T23" fmla="*/ 63 h 69"/>
                <a:gd name="T24" fmla="*/ 9 w 68"/>
                <a:gd name="T25" fmla="*/ 60 h 69"/>
                <a:gd name="T26" fmla="*/ 5 w 68"/>
                <a:gd name="T27" fmla="*/ 54 h 69"/>
                <a:gd name="T28" fmla="*/ 1 w 68"/>
                <a:gd name="T29" fmla="*/ 48 h 69"/>
                <a:gd name="T30" fmla="*/ 0 w 68"/>
                <a:gd name="T31" fmla="*/ 42 h 69"/>
                <a:gd name="T32" fmla="*/ 0 w 68"/>
                <a:gd name="T33" fmla="*/ 35 h 69"/>
                <a:gd name="T34" fmla="*/ 0 w 68"/>
                <a:gd name="T35" fmla="*/ 27 h 69"/>
                <a:gd name="T36" fmla="*/ 1 w 68"/>
                <a:gd name="T37" fmla="*/ 21 h 69"/>
                <a:gd name="T38" fmla="*/ 5 w 68"/>
                <a:gd name="T39" fmla="*/ 16 h 69"/>
                <a:gd name="T40" fmla="*/ 9 w 68"/>
                <a:gd name="T41" fmla="*/ 10 h 69"/>
                <a:gd name="T42" fmla="*/ 15 w 68"/>
                <a:gd name="T43" fmla="*/ 6 h 69"/>
                <a:gd name="T44" fmla="*/ 21 w 68"/>
                <a:gd name="T45" fmla="*/ 2 h 69"/>
                <a:gd name="T46" fmla="*/ 26 w 68"/>
                <a:gd name="T47" fmla="*/ 0 h 69"/>
                <a:gd name="T48" fmla="*/ 34 w 68"/>
                <a:gd name="T49" fmla="*/ 0 h 69"/>
                <a:gd name="T50" fmla="*/ 42 w 68"/>
                <a:gd name="T51" fmla="*/ 0 h 69"/>
                <a:gd name="T52" fmla="*/ 47 w 68"/>
                <a:gd name="T53" fmla="*/ 2 h 69"/>
                <a:gd name="T54" fmla="*/ 53 w 68"/>
                <a:gd name="T55" fmla="*/ 6 h 69"/>
                <a:gd name="T56" fmla="*/ 59 w 68"/>
                <a:gd name="T57" fmla="*/ 10 h 69"/>
                <a:gd name="T58" fmla="*/ 63 w 68"/>
                <a:gd name="T59" fmla="*/ 16 h 69"/>
                <a:gd name="T60" fmla="*/ 67 w 68"/>
                <a:gd name="T61" fmla="*/ 21 h 69"/>
                <a:gd name="T62" fmla="*/ 68 w 68"/>
                <a:gd name="T63" fmla="*/ 27 h 69"/>
                <a:gd name="T64" fmla="*/ 68 w 68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9">
                  <a:moveTo>
                    <a:pt x="68" y="35"/>
                  </a:moveTo>
                  <a:lnTo>
                    <a:pt x="68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3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8" y="27"/>
                  </a:lnTo>
                  <a:lnTo>
                    <a:pt x="6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133">
              <a:extLst>
                <a:ext uri="{FF2B5EF4-FFF2-40B4-BE49-F238E27FC236}">
                  <a16:creationId xmlns:a16="http://schemas.microsoft.com/office/drawing/2014/main" id="{A3AC1F70-1884-B920-A2DB-0BC1894C5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589"/>
              <a:ext cx="34" cy="34"/>
            </a:xfrm>
            <a:custGeom>
              <a:avLst/>
              <a:gdLst>
                <a:gd name="T0" fmla="*/ 68 w 68"/>
                <a:gd name="T1" fmla="*/ 35 h 69"/>
                <a:gd name="T2" fmla="*/ 68 w 68"/>
                <a:gd name="T3" fmla="*/ 42 h 69"/>
                <a:gd name="T4" fmla="*/ 67 w 68"/>
                <a:gd name="T5" fmla="*/ 48 h 69"/>
                <a:gd name="T6" fmla="*/ 63 w 68"/>
                <a:gd name="T7" fmla="*/ 54 h 69"/>
                <a:gd name="T8" fmla="*/ 59 w 68"/>
                <a:gd name="T9" fmla="*/ 60 h 69"/>
                <a:gd name="T10" fmla="*/ 53 w 68"/>
                <a:gd name="T11" fmla="*/ 63 h 69"/>
                <a:gd name="T12" fmla="*/ 47 w 68"/>
                <a:gd name="T13" fmla="*/ 67 h 69"/>
                <a:gd name="T14" fmla="*/ 42 w 68"/>
                <a:gd name="T15" fmla="*/ 69 h 69"/>
                <a:gd name="T16" fmla="*/ 34 w 68"/>
                <a:gd name="T17" fmla="*/ 69 h 69"/>
                <a:gd name="T18" fmla="*/ 26 w 68"/>
                <a:gd name="T19" fmla="*/ 69 h 69"/>
                <a:gd name="T20" fmla="*/ 21 w 68"/>
                <a:gd name="T21" fmla="*/ 67 h 69"/>
                <a:gd name="T22" fmla="*/ 15 w 68"/>
                <a:gd name="T23" fmla="*/ 63 h 69"/>
                <a:gd name="T24" fmla="*/ 9 w 68"/>
                <a:gd name="T25" fmla="*/ 60 h 69"/>
                <a:gd name="T26" fmla="*/ 5 w 68"/>
                <a:gd name="T27" fmla="*/ 54 h 69"/>
                <a:gd name="T28" fmla="*/ 1 w 68"/>
                <a:gd name="T29" fmla="*/ 48 h 69"/>
                <a:gd name="T30" fmla="*/ 0 w 68"/>
                <a:gd name="T31" fmla="*/ 42 h 69"/>
                <a:gd name="T32" fmla="*/ 0 w 68"/>
                <a:gd name="T33" fmla="*/ 35 h 69"/>
                <a:gd name="T34" fmla="*/ 0 w 68"/>
                <a:gd name="T35" fmla="*/ 27 h 69"/>
                <a:gd name="T36" fmla="*/ 1 w 68"/>
                <a:gd name="T37" fmla="*/ 21 h 69"/>
                <a:gd name="T38" fmla="*/ 5 w 68"/>
                <a:gd name="T39" fmla="*/ 16 h 69"/>
                <a:gd name="T40" fmla="*/ 9 w 68"/>
                <a:gd name="T41" fmla="*/ 10 h 69"/>
                <a:gd name="T42" fmla="*/ 15 w 68"/>
                <a:gd name="T43" fmla="*/ 6 h 69"/>
                <a:gd name="T44" fmla="*/ 21 w 68"/>
                <a:gd name="T45" fmla="*/ 2 h 69"/>
                <a:gd name="T46" fmla="*/ 26 w 68"/>
                <a:gd name="T47" fmla="*/ 0 h 69"/>
                <a:gd name="T48" fmla="*/ 34 w 68"/>
                <a:gd name="T49" fmla="*/ 0 h 69"/>
                <a:gd name="T50" fmla="*/ 42 w 68"/>
                <a:gd name="T51" fmla="*/ 0 h 69"/>
                <a:gd name="T52" fmla="*/ 47 w 68"/>
                <a:gd name="T53" fmla="*/ 2 h 69"/>
                <a:gd name="T54" fmla="*/ 53 w 68"/>
                <a:gd name="T55" fmla="*/ 6 h 69"/>
                <a:gd name="T56" fmla="*/ 59 w 68"/>
                <a:gd name="T57" fmla="*/ 10 h 69"/>
                <a:gd name="T58" fmla="*/ 63 w 68"/>
                <a:gd name="T59" fmla="*/ 16 h 69"/>
                <a:gd name="T60" fmla="*/ 67 w 68"/>
                <a:gd name="T61" fmla="*/ 21 h 69"/>
                <a:gd name="T62" fmla="*/ 68 w 68"/>
                <a:gd name="T63" fmla="*/ 27 h 69"/>
                <a:gd name="T64" fmla="*/ 68 w 68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9">
                  <a:moveTo>
                    <a:pt x="68" y="35"/>
                  </a:moveTo>
                  <a:lnTo>
                    <a:pt x="68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3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8" y="27"/>
                  </a:lnTo>
                  <a:lnTo>
                    <a:pt x="68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134">
              <a:extLst>
                <a:ext uri="{FF2B5EF4-FFF2-40B4-BE49-F238E27FC236}">
                  <a16:creationId xmlns:a16="http://schemas.microsoft.com/office/drawing/2014/main" id="{9681C454-25C4-87DF-8FD0-A7404CE14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3437"/>
              <a:ext cx="34" cy="35"/>
            </a:xfrm>
            <a:custGeom>
              <a:avLst/>
              <a:gdLst>
                <a:gd name="T0" fmla="*/ 68 w 68"/>
                <a:gd name="T1" fmla="*/ 35 h 69"/>
                <a:gd name="T2" fmla="*/ 68 w 68"/>
                <a:gd name="T3" fmla="*/ 42 h 69"/>
                <a:gd name="T4" fmla="*/ 67 w 68"/>
                <a:gd name="T5" fmla="*/ 48 h 69"/>
                <a:gd name="T6" fmla="*/ 63 w 68"/>
                <a:gd name="T7" fmla="*/ 54 h 69"/>
                <a:gd name="T8" fmla="*/ 59 w 68"/>
                <a:gd name="T9" fmla="*/ 59 h 69"/>
                <a:gd name="T10" fmla="*/ 53 w 68"/>
                <a:gd name="T11" fmla="*/ 63 h 69"/>
                <a:gd name="T12" fmla="*/ 47 w 68"/>
                <a:gd name="T13" fmla="*/ 67 h 69"/>
                <a:gd name="T14" fmla="*/ 42 w 68"/>
                <a:gd name="T15" fmla="*/ 69 h 69"/>
                <a:gd name="T16" fmla="*/ 34 w 68"/>
                <a:gd name="T17" fmla="*/ 69 h 69"/>
                <a:gd name="T18" fmla="*/ 26 w 68"/>
                <a:gd name="T19" fmla="*/ 69 h 69"/>
                <a:gd name="T20" fmla="*/ 21 w 68"/>
                <a:gd name="T21" fmla="*/ 67 h 69"/>
                <a:gd name="T22" fmla="*/ 15 w 68"/>
                <a:gd name="T23" fmla="*/ 63 h 69"/>
                <a:gd name="T24" fmla="*/ 9 w 68"/>
                <a:gd name="T25" fmla="*/ 59 h 69"/>
                <a:gd name="T26" fmla="*/ 5 w 68"/>
                <a:gd name="T27" fmla="*/ 54 h 69"/>
                <a:gd name="T28" fmla="*/ 1 w 68"/>
                <a:gd name="T29" fmla="*/ 48 h 69"/>
                <a:gd name="T30" fmla="*/ 0 w 68"/>
                <a:gd name="T31" fmla="*/ 42 h 69"/>
                <a:gd name="T32" fmla="*/ 0 w 68"/>
                <a:gd name="T33" fmla="*/ 35 h 69"/>
                <a:gd name="T34" fmla="*/ 0 w 68"/>
                <a:gd name="T35" fmla="*/ 27 h 69"/>
                <a:gd name="T36" fmla="*/ 1 w 68"/>
                <a:gd name="T37" fmla="*/ 21 h 69"/>
                <a:gd name="T38" fmla="*/ 5 w 68"/>
                <a:gd name="T39" fmla="*/ 15 h 69"/>
                <a:gd name="T40" fmla="*/ 9 w 68"/>
                <a:gd name="T41" fmla="*/ 10 h 69"/>
                <a:gd name="T42" fmla="*/ 15 w 68"/>
                <a:gd name="T43" fmla="*/ 6 h 69"/>
                <a:gd name="T44" fmla="*/ 21 w 68"/>
                <a:gd name="T45" fmla="*/ 2 h 69"/>
                <a:gd name="T46" fmla="*/ 26 w 68"/>
                <a:gd name="T47" fmla="*/ 0 h 69"/>
                <a:gd name="T48" fmla="*/ 34 w 68"/>
                <a:gd name="T49" fmla="*/ 0 h 69"/>
                <a:gd name="T50" fmla="*/ 42 w 68"/>
                <a:gd name="T51" fmla="*/ 0 h 69"/>
                <a:gd name="T52" fmla="*/ 47 w 68"/>
                <a:gd name="T53" fmla="*/ 2 h 69"/>
                <a:gd name="T54" fmla="*/ 53 w 68"/>
                <a:gd name="T55" fmla="*/ 6 h 69"/>
                <a:gd name="T56" fmla="*/ 59 w 68"/>
                <a:gd name="T57" fmla="*/ 10 h 69"/>
                <a:gd name="T58" fmla="*/ 63 w 68"/>
                <a:gd name="T59" fmla="*/ 15 h 69"/>
                <a:gd name="T60" fmla="*/ 67 w 68"/>
                <a:gd name="T61" fmla="*/ 21 h 69"/>
                <a:gd name="T62" fmla="*/ 68 w 68"/>
                <a:gd name="T63" fmla="*/ 27 h 69"/>
                <a:gd name="T64" fmla="*/ 68 w 68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9">
                  <a:moveTo>
                    <a:pt x="68" y="35"/>
                  </a:moveTo>
                  <a:lnTo>
                    <a:pt x="68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8" y="27"/>
                  </a:lnTo>
                  <a:lnTo>
                    <a:pt x="6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135">
              <a:extLst>
                <a:ext uri="{FF2B5EF4-FFF2-40B4-BE49-F238E27FC236}">
                  <a16:creationId xmlns:a16="http://schemas.microsoft.com/office/drawing/2014/main" id="{CD96FB56-CC56-8057-0F4A-273EFEA9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3437"/>
              <a:ext cx="34" cy="35"/>
            </a:xfrm>
            <a:custGeom>
              <a:avLst/>
              <a:gdLst>
                <a:gd name="T0" fmla="*/ 68 w 68"/>
                <a:gd name="T1" fmla="*/ 35 h 69"/>
                <a:gd name="T2" fmla="*/ 68 w 68"/>
                <a:gd name="T3" fmla="*/ 42 h 69"/>
                <a:gd name="T4" fmla="*/ 67 w 68"/>
                <a:gd name="T5" fmla="*/ 48 h 69"/>
                <a:gd name="T6" fmla="*/ 63 w 68"/>
                <a:gd name="T7" fmla="*/ 54 h 69"/>
                <a:gd name="T8" fmla="*/ 59 w 68"/>
                <a:gd name="T9" fmla="*/ 59 h 69"/>
                <a:gd name="T10" fmla="*/ 53 w 68"/>
                <a:gd name="T11" fmla="*/ 63 h 69"/>
                <a:gd name="T12" fmla="*/ 47 w 68"/>
                <a:gd name="T13" fmla="*/ 67 h 69"/>
                <a:gd name="T14" fmla="*/ 42 w 68"/>
                <a:gd name="T15" fmla="*/ 69 h 69"/>
                <a:gd name="T16" fmla="*/ 34 w 68"/>
                <a:gd name="T17" fmla="*/ 69 h 69"/>
                <a:gd name="T18" fmla="*/ 26 w 68"/>
                <a:gd name="T19" fmla="*/ 69 h 69"/>
                <a:gd name="T20" fmla="*/ 21 w 68"/>
                <a:gd name="T21" fmla="*/ 67 h 69"/>
                <a:gd name="T22" fmla="*/ 15 w 68"/>
                <a:gd name="T23" fmla="*/ 63 h 69"/>
                <a:gd name="T24" fmla="*/ 9 w 68"/>
                <a:gd name="T25" fmla="*/ 59 h 69"/>
                <a:gd name="T26" fmla="*/ 5 w 68"/>
                <a:gd name="T27" fmla="*/ 54 h 69"/>
                <a:gd name="T28" fmla="*/ 1 w 68"/>
                <a:gd name="T29" fmla="*/ 48 h 69"/>
                <a:gd name="T30" fmla="*/ 0 w 68"/>
                <a:gd name="T31" fmla="*/ 42 h 69"/>
                <a:gd name="T32" fmla="*/ 0 w 68"/>
                <a:gd name="T33" fmla="*/ 35 h 69"/>
                <a:gd name="T34" fmla="*/ 0 w 68"/>
                <a:gd name="T35" fmla="*/ 27 h 69"/>
                <a:gd name="T36" fmla="*/ 1 w 68"/>
                <a:gd name="T37" fmla="*/ 21 h 69"/>
                <a:gd name="T38" fmla="*/ 5 w 68"/>
                <a:gd name="T39" fmla="*/ 15 h 69"/>
                <a:gd name="T40" fmla="*/ 9 w 68"/>
                <a:gd name="T41" fmla="*/ 10 h 69"/>
                <a:gd name="T42" fmla="*/ 15 w 68"/>
                <a:gd name="T43" fmla="*/ 6 h 69"/>
                <a:gd name="T44" fmla="*/ 21 w 68"/>
                <a:gd name="T45" fmla="*/ 2 h 69"/>
                <a:gd name="T46" fmla="*/ 26 w 68"/>
                <a:gd name="T47" fmla="*/ 0 h 69"/>
                <a:gd name="T48" fmla="*/ 34 w 68"/>
                <a:gd name="T49" fmla="*/ 0 h 69"/>
                <a:gd name="T50" fmla="*/ 42 w 68"/>
                <a:gd name="T51" fmla="*/ 0 h 69"/>
                <a:gd name="T52" fmla="*/ 47 w 68"/>
                <a:gd name="T53" fmla="*/ 2 h 69"/>
                <a:gd name="T54" fmla="*/ 53 w 68"/>
                <a:gd name="T55" fmla="*/ 6 h 69"/>
                <a:gd name="T56" fmla="*/ 59 w 68"/>
                <a:gd name="T57" fmla="*/ 10 h 69"/>
                <a:gd name="T58" fmla="*/ 63 w 68"/>
                <a:gd name="T59" fmla="*/ 15 h 69"/>
                <a:gd name="T60" fmla="*/ 67 w 68"/>
                <a:gd name="T61" fmla="*/ 21 h 69"/>
                <a:gd name="T62" fmla="*/ 68 w 68"/>
                <a:gd name="T63" fmla="*/ 27 h 69"/>
                <a:gd name="T64" fmla="*/ 68 w 68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9">
                  <a:moveTo>
                    <a:pt x="68" y="35"/>
                  </a:moveTo>
                  <a:lnTo>
                    <a:pt x="68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8" y="27"/>
                  </a:lnTo>
                  <a:lnTo>
                    <a:pt x="68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136">
              <a:extLst>
                <a:ext uri="{FF2B5EF4-FFF2-40B4-BE49-F238E27FC236}">
                  <a16:creationId xmlns:a16="http://schemas.microsoft.com/office/drawing/2014/main" id="{4F8C63AA-29E5-1FE2-BCC7-88B1FCCF7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3391"/>
              <a:ext cx="34" cy="35"/>
            </a:xfrm>
            <a:custGeom>
              <a:avLst/>
              <a:gdLst>
                <a:gd name="T0" fmla="*/ 68 w 68"/>
                <a:gd name="T1" fmla="*/ 35 h 69"/>
                <a:gd name="T2" fmla="*/ 68 w 68"/>
                <a:gd name="T3" fmla="*/ 42 h 69"/>
                <a:gd name="T4" fmla="*/ 67 w 68"/>
                <a:gd name="T5" fmla="*/ 48 h 69"/>
                <a:gd name="T6" fmla="*/ 63 w 68"/>
                <a:gd name="T7" fmla="*/ 54 h 69"/>
                <a:gd name="T8" fmla="*/ 59 w 68"/>
                <a:gd name="T9" fmla="*/ 60 h 69"/>
                <a:gd name="T10" fmla="*/ 53 w 68"/>
                <a:gd name="T11" fmla="*/ 63 h 69"/>
                <a:gd name="T12" fmla="*/ 47 w 68"/>
                <a:gd name="T13" fmla="*/ 67 h 69"/>
                <a:gd name="T14" fmla="*/ 42 w 68"/>
                <a:gd name="T15" fmla="*/ 69 h 69"/>
                <a:gd name="T16" fmla="*/ 34 w 68"/>
                <a:gd name="T17" fmla="*/ 69 h 69"/>
                <a:gd name="T18" fmla="*/ 26 w 68"/>
                <a:gd name="T19" fmla="*/ 69 h 69"/>
                <a:gd name="T20" fmla="*/ 21 w 68"/>
                <a:gd name="T21" fmla="*/ 67 h 69"/>
                <a:gd name="T22" fmla="*/ 15 w 68"/>
                <a:gd name="T23" fmla="*/ 63 h 69"/>
                <a:gd name="T24" fmla="*/ 9 w 68"/>
                <a:gd name="T25" fmla="*/ 60 h 69"/>
                <a:gd name="T26" fmla="*/ 5 w 68"/>
                <a:gd name="T27" fmla="*/ 54 h 69"/>
                <a:gd name="T28" fmla="*/ 1 w 68"/>
                <a:gd name="T29" fmla="*/ 48 h 69"/>
                <a:gd name="T30" fmla="*/ 0 w 68"/>
                <a:gd name="T31" fmla="*/ 42 h 69"/>
                <a:gd name="T32" fmla="*/ 0 w 68"/>
                <a:gd name="T33" fmla="*/ 35 h 69"/>
                <a:gd name="T34" fmla="*/ 0 w 68"/>
                <a:gd name="T35" fmla="*/ 27 h 69"/>
                <a:gd name="T36" fmla="*/ 1 w 68"/>
                <a:gd name="T37" fmla="*/ 21 h 69"/>
                <a:gd name="T38" fmla="*/ 5 w 68"/>
                <a:gd name="T39" fmla="*/ 16 h 69"/>
                <a:gd name="T40" fmla="*/ 9 w 68"/>
                <a:gd name="T41" fmla="*/ 10 h 69"/>
                <a:gd name="T42" fmla="*/ 15 w 68"/>
                <a:gd name="T43" fmla="*/ 6 h 69"/>
                <a:gd name="T44" fmla="*/ 21 w 68"/>
                <a:gd name="T45" fmla="*/ 2 h 69"/>
                <a:gd name="T46" fmla="*/ 26 w 68"/>
                <a:gd name="T47" fmla="*/ 0 h 69"/>
                <a:gd name="T48" fmla="*/ 34 w 68"/>
                <a:gd name="T49" fmla="*/ 0 h 69"/>
                <a:gd name="T50" fmla="*/ 42 w 68"/>
                <a:gd name="T51" fmla="*/ 0 h 69"/>
                <a:gd name="T52" fmla="*/ 47 w 68"/>
                <a:gd name="T53" fmla="*/ 2 h 69"/>
                <a:gd name="T54" fmla="*/ 53 w 68"/>
                <a:gd name="T55" fmla="*/ 6 h 69"/>
                <a:gd name="T56" fmla="*/ 59 w 68"/>
                <a:gd name="T57" fmla="*/ 10 h 69"/>
                <a:gd name="T58" fmla="*/ 63 w 68"/>
                <a:gd name="T59" fmla="*/ 16 h 69"/>
                <a:gd name="T60" fmla="*/ 67 w 68"/>
                <a:gd name="T61" fmla="*/ 21 h 69"/>
                <a:gd name="T62" fmla="*/ 68 w 68"/>
                <a:gd name="T63" fmla="*/ 27 h 69"/>
                <a:gd name="T64" fmla="*/ 68 w 68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9">
                  <a:moveTo>
                    <a:pt x="68" y="35"/>
                  </a:moveTo>
                  <a:lnTo>
                    <a:pt x="68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3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8" y="27"/>
                  </a:lnTo>
                  <a:lnTo>
                    <a:pt x="6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137">
              <a:extLst>
                <a:ext uri="{FF2B5EF4-FFF2-40B4-BE49-F238E27FC236}">
                  <a16:creationId xmlns:a16="http://schemas.microsoft.com/office/drawing/2014/main" id="{BAA7B313-EE23-F4DA-2A67-D8BA9A808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3391"/>
              <a:ext cx="34" cy="35"/>
            </a:xfrm>
            <a:custGeom>
              <a:avLst/>
              <a:gdLst>
                <a:gd name="T0" fmla="*/ 68 w 68"/>
                <a:gd name="T1" fmla="*/ 35 h 69"/>
                <a:gd name="T2" fmla="*/ 68 w 68"/>
                <a:gd name="T3" fmla="*/ 42 h 69"/>
                <a:gd name="T4" fmla="*/ 67 w 68"/>
                <a:gd name="T5" fmla="*/ 48 h 69"/>
                <a:gd name="T6" fmla="*/ 63 w 68"/>
                <a:gd name="T7" fmla="*/ 54 h 69"/>
                <a:gd name="T8" fmla="*/ 59 w 68"/>
                <a:gd name="T9" fmla="*/ 60 h 69"/>
                <a:gd name="T10" fmla="*/ 53 w 68"/>
                <a:gd name="T11" fmla="*/ 63 h 69"/>
                <a:gd name="T12" fmla="*/ 47 w 68"/>
                <a:gd name="T13" fmla="*/ 67 h 69"/>
                <a:gd name="T14" fmla="*/ 42 w 68"/>
                <a:gd name="T15" fmla="*/ 69 h 69"/>
                <a:gd name="T16" fmla="*/ 34 w 68"/>
                <a:gd name="T17" fmla="*/ 69 h 69"/>
                <a:gd name="T18" fmla="*/ 26 w 68"/>
                <a:gd name="T19" fmla="*/ 69 h 69"/>
                <a:gd name="T20" fmla="*/ 21 w 68"/>
                <a:gd name="T21" fmla="*/ 67 h 69"/>
                <a:gd name="T22" fmla="*/ 15 w 68"/>
                <a:gd name="T23" fmla="*/ 63 h 69"/>
                <a:gd name="T24" fmla="*/ 9 w 68"/>
                <a:gd name="T25" fmla="*/ 60 h 69"/>
                <a:gd name="T26" fmla="*/ 5 w 68"/>
                <a:gd name="T27" fmla="*/ 54 h 69"/>
                <a:gd name="T28" fmla="*/ 1 w 68"/>
                <a:gd name="T29" fmla="*/ 48 h 69"/>
                <a:gd name="T30" fmla="*/ 0 w 68"/>
                <a:gd name="T31" fmla="*/ 42 h 69"/>
                <a:gd name="T32" fmla="*/ 0 w 68"/>
                <a:gd name="T33" fmla="*/ 35 h 69"/>
                <a:gd name="T34" fmla="*/ 0 w 68"/>
                <a:gd name="T35" fmla="*/ 27 h 69"/>
                <a:gd name="T36" fmla="*/ 1 w 68"/>
                <a:gd name="T37" fmla="*/ 21 h 69"/>
                <a:gd name="T38" fmla="*/ 5 w 68"/>
                <a:gd name="T39" fmla="*/ 16 h 69"/>
                <a:gd name="T40" fmla="*/ 9 w 68"/>
                <a:gd name="T41" fmla="*/ 10 h 69"/>
                <a:gd name="T42" fmla="*/ 15 w 68"/>
                <a:gd name="T43" fmla="*/ 6 h 69"/>
                <a:gd name="T44" fmla="*/ 21 w 68"/>
                <a:gd name="T45" fmla="*/ 2 h 69"/>
                <a:gd name="T46" fmla="*/ 26 w 68"/>
                <a:gd name="T47" fmla="*/ 0 h 69"/>
                <a:gd name="T48" fmla="*/ 34 w 68"/>
                <a:gd name="T49" fmla="*/ 0 h 69"/>
                <a:gd name="T50" fmla="*/ 42 w 68"/>
                <a:gd name="T51" fmla="*/ 0 h 69"/>
                <a:gd name="T52" fmla="*/ 47 w 68"/>
                <a:gd name="T53" fmla="*/ 2 h 69"/>
                <a:gd name="T54" fmla="*/ 53 w 68"/>
                <a:gd name="T55" fmla="*/ 6 h 69"/>
                <a:gd name="T56" fmla="*/ 59 w 68"/>
                <a:gd name="T57" fmla="*/ 10 h 69"/>
                <a:gd name="T58" fmla="*/ 63 w 68"/>
                <a:gd name="T59" fmla="*/ 16 h 69"/>
                <a:gd name="T60" fmla="*/ 67 w 68"/>
                <a:gd name="T61" fmla="*/ 21 h 69"/>
                <a:gd name="T62" fmla="*/ 68 w 68"/>
                <a:gd name="T63" fmla="*/ 27 h 69"/>
                <a:gd name="T64" fmla="*/ 68 w 68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9">
                  <a:moveTo>
                    <a:pt x="68" y="35"/>
                  </a:moveTo>
                  <a:lnTo>
                    <a:pt x="68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3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8" y="27"/>
                  </a:lnTo>
                  <a:lnTo>
                    <a:pt x="68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138">
              <a:extLst>
                <a:ext uri="{FF2B5EF4-FFF2-40B4-BE49-F238E27FC236}">
                  <a16:creationId xmlns:a16="http://schemas.microsoft.com/office/drawing/2014/main" id="{78BB57C0-8340-FFB5-2584-80D111CC6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804"/>
              <a:ext cx="34" cy="35"/>
            </a:xfrm>
            <a:custGeom>
              <a:avLst/>
              <a:gdLst>
                <a:gd name="T0" fmla="*/ 68 w 68"/>
                <a:gd name="T1" fmla="*/ 35 h 69"/>
                <a:gd name="T2" fmla="*/ 68 w 68"/>
                <a:gd name="T3" fmla="*/ 42 h 69"/>
                <a:gd name="T4" fmla="*/ 67 w 68"/>
                <a:gd name="T5" fmla="*/ 48 h 69"/>
                <a:gd name="T6" fmla="*/ 63 w 68"/>
                <a:gd name="T7" fmla="*/ 54 h 69"/>
                <a:gd name="T8" fmla="*/ 59 w 68"/>
                <a:gd name="T9" fmla="*/ 60 h 69"/>
                <a:gd name="T10" fmla="*/ 53 w 68"/>
                <a:gd name="T11" fmla="*/ 63 h 69"/>
                <a:gd name="T12" fmla="*/ 47 w 68"/>
                <a:gd name="T13" fmla="*/ 67 h 69"/>
                <a:gd name="T14" fmla="*/ 42 w 68"/>
                <a:gd name="T15" fmla="*/ 69 h 69"/>
                <a:gd name="T16" fmla="*/ 34 w 68"/>
                <a:gd name="T17" fmla="*/ 69 h 69"/>
                <a:gd name="T18" fmla="*/ 26 w 68"/>
                <a:gd name="T19" fmla="*/ 69 h 69"/>
                <a:gd name="T20" fmla="*/ 21 w 68"/>
                <a:gd name="T21" fmla="*/ 67 h 69"/>
                <a:gd name="T22" fmla="*/ 15 w 68"/>
                <a:gd name="T23" fmla="*/ 63 h 69"/>
                <a:gd name="T24" fmla="*/ 9 w 68"/>
                <a:gd name="T25" fmla="*/ 60 h 69"/>
                <a:gd name="T26" fmla="*/ 5 w 68"/>
                <a:gd name="T27" fmla="*/ 54 h 69"/>
                <a:gd name="T28" fmla="*/ 1 w 68"/>
                <a:gd name="T29" fmla="*/ 48 h 69"/>
                <a:gd name="T30" fmla="*/ 0 w 68"/>
                <a:gd name="T31" fmla="*/ 42 h 69"/>
                <a:gd name="T32" fmla="*/ 0 w 68"/>
                <a:gd name="T33" fmla="*/ 35 h 69"/>
                <a:gd name="T34" fmla="*/ 0 w 68"/>
                <a:gd name="T35" fmla="*/ 27 h 69"/>
                <a:gd name="T36" fmla="*/ 1 w 68"/>
                <a:gd name="T37" fmla="*/ 21 h 69"/>
                <a:gd name="T38" fmla="*/ 5 w 68"/>
                <a:gd name="T39" fmla="*/ 16 h 69"/>
                <a:gd name="T40" fmla="*/ 9 w 68"/>
                <a:gd name="T41" fmla="*/ 10 h 69"/>
                <a:gd name="T42" fmla="*/ 15 w 68"/>
                <a:gd name="T43" fmla="*/ 6 h 69"/>
                <a:gd name="T44" fmla="*/ 21 w 68"/>
                <a:gd name="T45" fmla="*/ 2 h 69"/>
                <a:gd name="T46" fmla="*/ 26 w 68"/>
                <a:gd name="T47" fmla="*/ 0 h 69"/>
                <a:gd name="T48" fmla="*/ 34 w 68"/>
                <a:gd name="T49" fmla="*/ 0 h 69"/>
                <a:gd name="T50" fmla="*/ 42 w 68"/>
                <a:gd name="T51" fmla="*/ 0 h 69"/>
                <a:gd name="T52" fmla="*/ 47 w 68"/>
                <a:gd name="T53" fmla="*/ 2 h 69"/>
                <a:gd name="T54" fmla="*/ 53 w 68"/>
                <a:gd name="T55" fmla="*/ 6 h 69"/>
                <a:gd name="T56" fmla="*/ 59 w 68"/>
                <a:gd name="T57" fmla="*/ 10 h 69"/>
                <a:gd name="T58" fmla="*/ 63 w 68"/>
                <a:gd name="T59" fmla="*/ 16 h 69"/>
                <a:gd name="T60" fmla="*/ 67 w 68"/>
                <a:gd name="T61" fmla="*/ 21 h 69"/>
                <a:gd name="T62" fmla="*/ 68 w 68"/>
                <a:gd name="T63" fmla="*/ 27 h 69"/>
                <a:gd name="T64" fmla="*/ 68 w 68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9">
                  <a:moveTo>
                    <a:pt x="68" y="35"/>
                  </a:moveTo>
                  <a:lnTo>
                    <a:pt x="68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3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8" y="27"/>
                  </a:lnTo>
                  <a:lnTo>
                    <a:pt x="6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139">
              <a:extLst>
                <a:ext uri="{FF2B5EF4-FFF2-40B4-BE49-F238E27FC236}">
                  <a16:creationId xmlns:a16="http://schemas.microsoft.com/office/drawing/2014/main" id="{70EB792C-18CB-5D03-5A67-4FF128E58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804"/>
              <a:ext cx="34" cy="35"/>
            </a:xfrm>
            <a:custGeom>
              <a:avLst/>
              <a:gdLst>
                <a:gd name="T0" fmla="*/ 68 w 68"/>
                <a:gd name="T1" fmla="*/ 35 h 69"/>
                <a:gd name="T2" fmla="*/ 68 w 68"/>
                <a:gd name="T3" fmla="*/ 42 h 69"/>
                <a:gd name="T4" fmla="*/ 67 w 68"/>
                <a:gd name="T5" fmla="*/ 48 h 69"/>
                <a:gd name="T6" fmla="*/ 63 w 68"/>
                <a:gd name="T7" fmla="*/ 54 h 69"/>
                <a:gd name="T8" fmla="*/ 59 w 68"/>
                <a:gd name="T9" fmla="*/ 60 h 69"/>
                <a:gd name="T10" fmla="*/ 53 w 68"/>
                <a:gd name="T11" fmla="*/ 63 h 69"/>
                <a:gd name="T12" fmla="*/ 47 w 68"/>
                <a:gd name="T13" fmla="*/ 67 h 69"/>
                <a:gd name="T14" fmla="*/ 42 w 68"/>
                <a:gd name="T15" fmla="*/ 69 h 69"/>
                <a:gd name="T16" fmla="*/ 34 w 68"/>
                <a:gd name="T17" fmla="*/ 69 h 69"/>
                <a:gd name="T18" fmla="*/ 26 w 68"/>
                <a:gd name="T19" fmla="*/ 69 h 69"/>
                <a:gd name="T20" fmla="*/ 21 w 68"/>
                <a:gd name="T21" fmla="*/ 67 h 69"/>
                <a:gd name="T22" fmla="*/ 15 w 68"/>
                <a:gd name="T23" fmla="*/ 63 h 69"/>
                <a:gd name="T24" fmla="*/ 9 w 68"/>
                <a:gd name="T25" fmla="*/ 60 h 69"/>
                <a:gd name="T26" fmla="*/ 5 w 68"/>
                <a:gd name="T27" fmla="*/ 54 h 69"/>
                <a:gd name="T28" fmla="*/ 1 w 68"/>
                <a:gd name="T29" fmla="*/ 48 h 69"/>
                <a:gd name="T30" fmla="*/ 0 w 68"/>
                <a:gd name="T31" fmla="*/ 42 h 69"/>
                <a:gd name="T32" fmla="*/ 0 w 68"/>
                <a:gd name="T33" fmla="*/ 35 h 69"/>
                <a:gd name="T34" fmla="*/ 0 w 68"/>
                <a:gd name="T35" fmla="*/ 27 h 69"/>
                <a:gd name="T36" fmla="*/ 1 w 68"/>
                <a:gd name="T37" fmla="*/ 21 h 69"/>
                <a:gd name="T38" fmla="*/ 5 w 68"/>
                <a:gd name="T39" fmla="*/ 16 h 69"/>
                <a:gd name="T40" fmla="*/ 9 w 68"/>
                <a:gd name="T41" fmla="*/ 10 h 69"/>
                <a:gd name="T42" fmla="*/ 15 w 68"/>
                <a:gd name="T43" fmla="*/ 6 h 69"/>
                <a:gd name="T44" fmla="*/ 21 w 68"/>
                <a:gd name="T45" fmla="*/ 2 h 69"/>
                <a:gd name="T46" fmla="*/ 26 w 68"/>
                <a:gd name="T47" fmla="*/ 0 h 69"/>
                <a:gd name="T48" fmla="*/ 34 w 68"/>
                <a:gd name="T49" fmla="*/ 0 h 69"/>
                <a:gd name="T50" fmla="*/ 42 w 68"/>
                <a:gd name="T51" fmla="*/ 0 h 69"/>
                <a:gd name="T52" fmla="*/ 47 w 68"/>
                <a:gd name="T53" fmla="*/ 2 h 69"/>
                <a:gd name="T54" fmla="*/ 53 w 68"/>
                <a:gd name="T55" fmla="*/ 6 h 69"/>
                <a:gd name="T56" fmla="*/ 59 w 68"/>
                <a:gd name="T57" fmla="*/ 10 h 69"/>
                <a:gd name="T58" fmla="*/ 63 w 68"/>
                <a:gd name="T59" fmla="*/ 16 h 69"/>
                <a:gd name="T60" fmla="*/ 67 w 68"/>
                <a:gd name="T61" fmla="*/ 21 h 69"/>
                <a:gd name="T62" fmla="*/ 68 w 68"/>
                <a:gd name="T63" fmla="*/ 27 h 69"/>
                <a:gd name="T64" fmla="*/ 68 w 68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9">
                  <a:moveTo>
                    <a:pt x="68" y="35"/>
                  </a:moveTo>
                  <a:lnTo>
                    <a:pt x="68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3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8" y="27"/>
                  </a:lnTo>
                  <a:lnTo>
                    <a:pt x="68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140">
              <a:extLst>
                <a:ext uri="{FF2B5EF4-FFF2-40B4-BE49-F238E27FC236}">
                  <a16:creationId xmlns:a16="http://schemas.microsoft.com/office/drawing/2014/main" id="{52A56D59-411F-635F-6D26-43D44512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689"/>
              <a:ext cx="34" cy="35"/>
            </a:xfrm>
            <a:custGeom>
              <a:avLst/>
              <a:gdLst>
                <a:gd name="T0" fmla="*/ 68 w 68"/>
                <a:gd name="T1" fmla="*/ 35 h 69"/>
                <a:gd name="T2" fmla="*/ 68 w 68"/>
                <a:gd name="T3" fmla="*/ 43 h 69"/>
                <a:gd name="T4" fmla="*/ 67 w 68"/>
                <a:gd name="T5" fmla="*/ 48 h 69"/>
                <a:gd name="T6" fmla="*/ 63 w 68"/>
                <a:gd name="T7" fmla="*/ 54 h 69"/>
                <a:gd name="T8" fmla="*/ 59 w 68"/>
                <a:gd name="T9" fmla="*/ 60 h 69"/>
                <a:gd name="T10" fmla="*/ 53 w 68"/>
                <a:gd name="T11" fmla="*/ 64 h 69"/>
                <a:gd name="T12" fmla="*/ 47 w 68"/>
                <a:gd name="T13" fmla="*/ 67 h 69"/>
                <a:gd name="T14" fmla="*/ 42 w 68"/>
                <a:gd name="T15" fmla="*/ 69 h 69"/>
                <a:gd name="T16" fmla="*/ 34 w 68"/>
                <a:gd name="T17" fmla="*/ 69 h 69"/>
                <a:gd name="T18" fmla="*/ 26 w 68"/>
                <a:gd name="T19" fmla="*/ 69 h 69"/>
                <a:gd name="T20" fmla="*/ 21 w 68"/>
                <a:gd name="T21" fmla="*/ 67 h 69"/>
                <a:gd name="T22" fmla="*/ 15 w 68"/>
                <a:gd name="T23" fmla="*/ 64 h 69"/>
                <a:gd name="T24" fmla="*/ 9 w 68"/>
                <a:gd name="T25" fmla="*/ 60 h 69"/>
                <a:gd name="T26" fmla="*/ 5 w 68"/>
                <a:gd name="T27" fmla="*/ 54 h 69"/>
                <a:gd name="T28" fmla="*/ 1 w 68"/>
                <a:gd name="T29" fmla="*/ 48 h 69"/>
                <a:gd name="T30" fmla="*/ 0 w 68"/>
                <a:gd name="T31" fmla="*/ 43 h 69"/>
                <a:gd name="T32" fmla="*/ 0 w 68"/>
                <a:gd name="T33" fmla="*/ 35 h 69"/>
                <a:gd name="T34" fmla="*/ 0 w 68"/>
                <a:gd name="T35" fmla="*/ 27 h 69"/>
                <a:gd name="T36" fmla="*/ 1 w 68"/>
                <a:gd name="T37" fmla="*/ 21 h 69"/>
                <a:gd name="T38" fmla="*/ 5 w 68"/>
                <a:gd name="T39" fmla="*/ 16 h 69"/>
                <a:gd name="T40" fmla="*/ 9 w 68"/>
                <a:gd name="T41" fmla="*/ 10 h 69"/>
                <a:gd name="T42" fmla="*/ 15 w 68"/>
                <a:gd name="T43" fmla="*/ 6 h 69"/>
                <a:gd name="T44" fmla="*/ 21 w 68"/>
                <a:gd name="T45" fmla="*/ 2 h 69"/>
                <a:gd name="T46" fmla="*/ 26 w 68"/>
                <a:gd name="T47" fmla="*/ 0 h 69"/>
                <a:gd name="T48" fmla="*/ 34 w 68"/>
                <a:gd name="T49" fmla="*/ 0 h 69"/>
                <a:gd name="T50" fmla="*/ 42 w 68"/>
                <a:gd name="T51" fmla="*/ 0 h 69"/>
                <a:gd name="T52" fmla="*/ 47 w 68"/>
                <a:gd name="T53" fmla="*/ 2 h 69"/>
                <a:gd name="T54" fmla="*/ 53 w 68"/>
                <a:gd name="T55" fmla="*/ 6 h 69"/>
                <a:gd name="T56" fmla="*/ 59 w 68"/>
                <a:gd name="T57" fmla="*/ 10 h 69"/>
                <a:gd name="T58" fmla="*/ 63 w 68"/>
                <a:gd name="T59" fmla="*/ 16 h 69"/>
                <a:gd name="T60" fmla="*/ 67 w 68"/>
                <a:gd name="T61" fmla="*/ 21 h 69"/>
                <a:gd name="T62" fmla="*/ 68 w 68"/>
                <a:gd name="T63" fmla="*/ 27 h 69"/>
                <a:gd name="T64" fmla="*/ 68 w 68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9">
                  <a:moveTo>
                    <a:pt x="68" y="35"/>
                  </a:moveTo>
                  <a:lnTo>
                    <a:pt x="68" y="43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4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8" y="27"/>
                  </a:lnTo>
                  <a:lnTo>
                    <a:pt x="6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141">
              <a:extLst>
                <a:ext uri="{FF2B5EF4-FFF2-40B4-BE49-F238E27FC236}">
                  <a16:creationId xmlns:a16="http://schemas.microsoft.com/office/drawing/2014/main" id="{373387FC-DC73-734B-381F-127AAB6F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689"/>
              <a:ext cx="34" cy="35"/>
            </a:xfrm>
            <a:custGeom>
              <a:avLst/>
              <a:gdLst>
                <a:gd name="T0" fmla="*/ 68 w 68"/>
                <a:gd name="T1" fmla="*/ 35 h 69"/>
                <a:gd name="T2" fmla="*/ 68 w 68"/>
                <a:gd name="T3" fmla="*/ 43 h 69"/>
                <a:gd name="T4" fmla="*/ 67 w 68"/>
                <a:gd name="T5" fmla="*/ 48 h 69"/>
                <a:gd name="T6" fmla="*/ 63 w 68"/>
                <a:gd name="T7" fmla="*/ 54 h 69"/>
                <a:gd name="T8" fmla="*/ 59 w 68"/>
                <a:gd name="T9" fmla="*/ 60 h 69"/>
                <a:gd name="T10" fmla="*/ 53 w 68"/>
                <a:gd name="T11" fmla="*/ 64 h 69"/>
                <a:gd name="T12" fmla="*/ 47 w 68"/>
                <a:gd name="T13" fmla="*/ 67 h 69"/>
                <a:gd name="T14" fmla="*/ 42 w 68"/>
                <a:gd name="T15" fmla="*/ 69 h 69"/>
                <a:gd name="T16" fmla="*/ 34 w 68"/>
                <a:gd name="T17" fmla="*/ 69 h 69"/>
                <a:gd name="T18" fmla="*/ 26 w 68"/>
                <a:gd name="T19" fmla="*/ 69 h 69"/>
                <a:gd name="T20" fmla="*/ 21 w 68"/>
                <a:gd name="T21" fmla="*/ 67 h 69"/>
                <a:gd name="T22" fmla="*/ 15 w 68"/>
                <a:gd name="T23" fmla="*/ 64 h 69"/>
                <a:gd name="T24" fmla="*/ 9 w 68"/>
                <a:gd name="T25" fmla="*/ 60 h 69"/>
                <a:gd name="T26" fmla="*/ 5 w 68"/>
                <a:gd name="T27" fmla="*/ 54 h 69"/>
                <a:gd name="T28" fmla="*/ 1 w 68"/>
                <a:gd name="T29" fmla="*/ 48 h 69"/>
                <a:gd name="T30" fmla="*/ 0 w 68"/>
                <a:gd name="T31" fmla="*/ 43 h 69"/>
                <a:gd name="T32" fmla="*/ 0 w 68"/>
                <a:gd name="T33" fmla="*/ 35 h 69"/>
                <a:gd name="T34" fmla="*/ 0 w 68"/>
                <a:gd name="T35" fmla="*/ 27 h 69"/>
                <a:gd name="T36" fmla="*/ 1 w 68"/>
                <a:gd name="T37" fmla="*/ 21 h 69"/>
                <a:gd name="T38" fmla="*/ 5 w 68"/>
                <a:gd name="T39" fmla="*/ 16 h 69"/>
                <a:gd name="T40" fmla="*/ 9 w 68"/>
                <a:gd name="T41" fmla="*/ 10 h 69"/>
                <a:gd name="T42" fmla="*/ 15 w 68"/>
                <a:gd name="T43" fmla="*/ 6 h 69"/>
                <a:gd name="T44" fmla="*/ 21 w 68"/>
                <a:gd name="T45" fmla="*/ 2 h 69"/>
                <a:gd name="T46" fmla="*/ 26 w 68"/>
                <a:gd name="T47" fmla="*/ 0 h 69"/>
                <a:gd name="T48" fmla="*/ 34 w 68"/>
                <a:gd name="T49" fmla="*/ 0 h 69"/>
                <a:gd name="T50" fmla="*/ 42 w 68"/>
                <a:gd name="T51" fmla="*/ 0 h 69"/>
                <a:gd name="T52" fmla="*/ 47 w 68"/>
                <a:gd name="T53" fmla="*/ 2 h 69"/>
                <a:gd name="T54" fmla="*/ 53 w 68"/>
                <a:gd name="T55" fmla="*/ 6 h 69"/>
                <a:gd name="T56" fmla="*/ 59 w 68"/>
                <a:gd name="T57" fmla="*/ 10 h 69"/>
                <a:gd name="T58" fmla="*/ 63 w 68"/>
                <a:gd name="T59" fmla="*/ 16 h 69"/>
                <a:gd name="T60" fmla="*/ 67 w 68"/>
                <a:gd name="T61" fmla="*/ 21 h 69"/>
                <a:gd name="T62" fmla="*/ 68 w 68"/>
                <a:gd name="T63" fmla="*/ 27 h 69"/>
                <a:gd name="T64" fmla="*/ 68 w 68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9">
                  <a:moveTo>
                    <a:pt x="68" y="35"/>
                  </a:moveTo>
                  <a:lnTo>
                    <a:pt x="68" y="43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4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8" y="27"/>
                  </a:lnTo>
                  <a:lnTo>
                    <a:pt x="68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Line 142">
              <a:extLst>
                <a:ext uri="{FF2B5EF4-FFF2-40B4-BE49-F238E27FC236}">
                  <a16:creationId xmlns:a16="http://schemas.microsoft.com/office/drawing/2014/main" id="{FDEFF7C5-7871-1E8D-FFB8-CF77129E9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4" y="2878"/>
              <a:ext cx="0" cy="1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Line 143">
              <a:extLst>
                <a:ext uri="{FF2B5EF4-FFF2-40B4-BE49-F238E27FC236}">
                  <a16:creationId xmlns:a16="http://schemas.microsoft.com/office/drawing/2014/main" id="{ACC9612E-08E6-927D-468B-2A26753F7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6" y="2878"/>
              <a:ext cx="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144">
              <a:extLst>
                <a:ext uri="{FF2B5EF4-FFF2-40B4-BE49-F238E27FC236}">
                  <a16:creationId xmlns:a16="http://schemas.microsoft.com/office/drawing/2014/main" id="{E2814FB7-72CB-8531-3D03-71794E5BE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" y="2818"/>
              <a:ext cx="35" cy="35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10 w 69"/>
                <a:gd name="T25" fmla="*/ 59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10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145">
              <a:extLst>
                <a:ext uri="{FF2B5EF4-FFF2-40B4-BE49-F238E27FC236}">
                  <a16:creationId xmlns:a16="http://schemas.microsoft.com/office/drawing/2014/main" id="{93265FF8-C063-99E7-4179-22195B9D7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" y="2818"/>
              <a:ext cx="35" cy="35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10 w 69"/>
                <a:gd name="T25" fmla="*/ 59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10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146">
              <a:extLst>
                <a:ext uri="{FF2B5EF4-FFF2-40B4-BE49-F238E27FC236}">
                  <a16:creationId xmlns:a16="http://schemas.microsoft.com/office/drawing/2014/main" id="{AAD895A0-6E97-1835-7377-A52699D93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" y="3414"/>
              <a:ext cx="34" cy="35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60 h 69"/>
                <a:gd name="T10" fmla="*/ 53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6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9 w 69"/>
                <a:gd name="T25" fmla="*/ 60 h 69"/>
                <a:gd name="T26" fmla="*/ 5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5 w 69"/>
                <a:gd name="T39" fmla="*/ 15 h 69"/>
                <a:gd name="T40" fmla="*/ 9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6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3 w 69"/>
                <a:gd name="T55" fmla="*/ 6 h 69"/>
                <a:gd name="T56" fmla="*/ 59 w 69"/>
                <a:gd name="T57" fmla="*/ 10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147">
              <a:extLst>
                <a:ext uri="{FF2B5EF4-FFF2-40B4-BE49-F238E27FC236}">
                  <a16:creationId xmlns:a16="http://schemas.microsoft.com/office/drawing/2014/main" id="{0325D011-F218-417C-DFD9-F2280F2E6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" y="3414"/>
              <a:ext cx="34" cy="35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60 h 69"/>
                <a:gd name="T10" fmla="*/ 53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6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9 w 69"/>
                <a:gd name="T25" fmla="*/ 60 h 69"/>
                <a:gd name="T26" fmla="*/ 5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5 w 69"/>
                <a:gd name="T39" fmla="*/ 15 h 69"/>
                <a:gd name="T40" fmla="*/ 9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6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3 w 69"/>
                <a:gd name="T55" fmla="*/ 6 h 69"/>
                <a:gd name="T56" fmla="*/ 59 w 69"/>
                <a:gd name="T57" fmla="*/ 10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148">
              <a:extLst>
                <a:ext uri="{FF2B5EF4-FFF2-40B4-BE49-F238E27FC236}">
                  <a16:creationId xmlns:a16="http://schemas.microsoft.com/office/drawing/2014/main" id="{21901BA2-713A-226F-0D75-93016681D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" y="3129"/>
              <a:ext cx="34" cy="34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3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60 h 69"/>
                <a:gd name="T10" fmla="*/ 53 w 69"/>
                <a:gd name="T11" fmla="*/ 64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6 w 69"/>
                <a:gd name="T19" fmla="*/ 69 h 69"/>
                <a:gd name="T20" fmla="*/ 21 w 69"/>
                <a:gd name="T21" fmla="*/ 67 h 69"/>
                <a:gd name="T22" fmla="*/ 15 w 69"/>
                <a:gd name="T23" fmla="*/ 64 h 69"/>
                <a:gd name="T24" fmla="*/ 9 w 69"/>
                <a:gd name="T25" fmla="*/ 60 h 69"/>
                <a:gd name="T26" fmla="*/ 5 w 69"/>
                <a:gd name="T27" fmla="*/ 54 h 69"/>
                <a:gd name="T28" fmla="*/ 2 w 69"/>
                <a:gd name="T29" fmla="*/ 48 h 69"/>
                <a:gd name="T30" fmla="*/ 0 w 69"/>
                <a:gd name="T31" fmla="*/ 43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2 h 69"/>
                <a:gd name="T38" fmla="*/ 5 w 69"/>
                <a:gd name="T39" fmla="*/ 16 h 69"/>
                <a:gd name="T40" fmla="*/ 9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6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3 w 69"/>
                <a:gd name="T55" fmla="*/ 6 h 69"/>
                <a:gd name="T56" fmla="*/ 59 w 69"/>
                <a:gd name="T57" fmla="*/ 10 h 69"/>
                <a:gd name="T58" fmla="*/ 63 w 69"/>
                <a:gd name="T59" fmla="*/ 16 h 69"/>
                <a:gd name="T60" fmla="*/ 67 w 69"/>
                <a:gd name="T61" fmla="*/ 22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3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4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2"/>
                  </a:lnTo>
                  <a:lnTo>
                    <a:pt x="69" y="27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149">
              <a:extLst>
                <a:ext uri="{FF2B5EF4-FFF2-40B4-BE49-F238E27FC236}">
                  <a16:creationId xmlns:a16="http://schemas.microsoft.com/office/drawing/2014/main" id="{6FB36FA7-E52A-1398-5921-7B481FA68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" y="3129"/>
              <a:ext cx="34" cy="34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3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60 h 69"/>
                <a:gd name="T10" fmla="*/ 53 w 69"/>
                <a:gd name="T11" fmla="*/ 64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6 w 69"/>
                <a:gd name="T19" fmla="*/ 69 h 69"/>
                <a:gd name="T20" fmla="*/ 21 w 69"/>
                <a:gd name="T21" fmla="*/ 67 h 69"/>
                <a:gd name="T22" fmla="*/ 15 w 69"/>
                <a:gd name="T23" fmla="*/ 64 h 69"/>
                <a:gd name="T24" fmla="*/ 9 w 69"/>
                <a:gd name="T25" fmla="*/ 60 h 69"/>
                <a:gd name="T26" fmla="*/ 5 w 69"/>
                <a:gd name="T27" fmla="*/ 54 h 69"/>
                <a:gd name="T28" fmla="*/ 2 w 69"/>
                <a:gd name="T29" fmla="*/ 48 h 69"/>
                <a:gd name="T30" fmla="*/ 0 w 69"/>
                <a:gd name="T31" fmla="*/ 43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2 h 69"/>
                <a:gd name="T38" fmla="*/ 5 w 69"/>
                <a:gd name="T39" fmla="*/ 16 h 69"/>
                <a:gd name="T40" fmla="*/ 9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6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3 w 69"/>
                <a:gd name="T55" fmla="*/ 6 h 69"/>
                <a:gd name="T56" fmla="*/ 59 w 69"/>
                <a:gd name="T57" fmla="*/ 10 h 69"/>
                <a:gd name="T58" fmla="*/ 63 w 69"/>
                <a:gd name="T59" fmla="*/ 16 h 69"/>
                <a:gd name="T60" fmla="*/ 67 w 69"/>
                <a:gd name="T61" fmla="*/ 22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3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4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2"/>
                  </a:lnTo>
                  <a:lnTo>
                    <a:pt x="69" y="27"/>
                  </a:lnTo>
                  <a:lnTo>
                    <a:pt x="69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150">
              <a:extLst>
                <a:ext uri="{FF2B5EF4-FFF2-40B4-BE49-F238E27FC236}">
                  <a16:creationId xmlns:a16="http://schemas.microsoft.com/office/drawing/2014/main" id="{21D245E6-FC40-579A-C168-808B862EA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" y="2735"/>
              <a:ext cx="34" cy="35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60 h 69"/>
                <a:gd name="T10" fmla="*/ 53 w 69"/>
                <a:gd name="T11" fmla="*/ 64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6 w 69"/>
                <a:gd name="T19" fmla="*/ 69 h 69"/>
                <a:gd name="T20" fmla="*/ 21 w 69"/>
                <a:gd name="T21" fmla="*/ 67 h 69"/>
                <a:gd name="T22" fmla="*/ 15 w 69"/>
                <a:gd name="T23" fmla="*/ 64 h 69"/>
                <a:gd name="T24" fmla="*/ 9 w 69"/>
                <a:gd name="T25" fmla="*/ 60 h 69"/>
                <a:gd name="T26" fmla="*/ 5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5 w 69"/>
                <a:gd name="T39" fmla="*/ 16 h 69"/>
                <a:gd name="T40" fmla="*/ 9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6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3 w 69"/>
                <a:gd name="T55" fmla="*/ 6 h 69"/>
                <a:gd name="T56" fmla="*/ 59 w 69"/>
                <a:gd name="T57" fmla="*/ 10 h 69"/>
                <a:gd name="T58" fmla="*/ 63 w 69"/>
                <a:gd name="T59" fmla="*/ 16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4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151">
              <a:extLst>
                <a:ext uri="{FF2B5EF4-FFF2-40B4-BE49-F238E27FC236}">
                  <a16:creationId xmlns:a16="http://schemas.microsoft.com/office/drawing/2014/main" id="{7E4F5BA0-40F1-631A-700C-DA3D5EAF2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" y="2735"/>
              <a:ext cx="34" cy="35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60 h 69"/>
                <a:gd name="T10" fmla="*/ 53 w 69"/>
                <a:gd name="T11" fmla="*/ 64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6 w 69"/>
                <a:gd name="T19" fmla="*/ 69 h 69"/>
                <a:gd name="T20" fmla="*/ 21 w 69"/>
                <a:gd name="T21" fmla="*/ 67 h 69"/>
                <a:gd name="T22" fmla="*/ 15 w 69"/>
                <a:gd name="T23" fmla="*/ 64 h 69"/>
                <a:gd name="T24" fmla="*/ 9 w 69"/>
                <a:gd name="T25" fmla="*/ 60 h 69"/>
                <a:gd name="T26" fmla="*/ 5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5 w 69"/>
                <a:gd name="T39" fmla="*/ 16 h 69"/>
                <a:gd name="T40" fmla="*/ 9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6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3 w 69"/>
                <a:gd name="T55" fmla="*/ 6 h 69"/>
                <a:gd name="T56" fmla="*/ 59 w 69"/>
                <a:gd name="T57" fmla="*/ 10 h 69"/>
                <a:gd name="T58" fmla="*/ 63 w 69"/>
                <a:gd name="T59" fmla="*/ 16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3" y="64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1" y="67"/>
                  </a:lnTo>
                  <a:lnTo>
                    <a:pt x="15" y="64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152">
              <a:extLst>
                <a:ext uri="{FF2B5EF4-FFF2-40B4-BE49-F238E27FC236}">
                  <a16:creationId xmlns:a16="http://schemas.microsoft.com/office/drawing/2014/main" id="{1C09C866-864D-03E9-1BA8-487FC7AD1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" y="2836"/>
              <a:ext cx="34" cy="34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3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60 h 69"/>
                <a:gd name="T10" fmla="*/ 54 w 69"/>
                <a:gd name="T11" fmla="*/ 64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4 h 69"/>
                <a:gd name="T24" fmla="*/ 10 w 69"/>
                <a:gd name="T25" fmla="*/ 60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3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6 h 69"/>
                <a:gd name="T40" fmla="*/ 10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59 w 69"/>
                <a:gd name="T57" fmla="*/ 10 h 69"/>
                <a:gd name="T58" fmla="*/ 63 w 69"/>
                <a:gd name="T59" fmla="*/ 16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3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4" y="64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153">
              <a:extLst>
                <a:ext uri="{FF2B5EF4-FFF2-40B4-BE49-F238E27FC236}">
                  <a16:creationId xmlns:a16="http://schemas.microsoft.com/office/drawing/2014/main" id="{0DB2B956-CAFB-38CB-6203-06FE3DCBB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" y="2836"/>
              <a:ext cx="34" cy="34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43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60 h 69"/>
                <a:gd name="T10" fmla="*/ 54 w 69"/>
                <a:gd name="T11" fmla="*/ 64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4 h 69"/>
                <a:gd name="T24" fmla="*/ 10 w 69"/>
                <a:gd name="T25" fmla="*/ 60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3 h 69"/>
                <a:gd name="T32" fmla="*/ 0 w 69"/>
                <a:gd name="T33" fmla="*/ 35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6 h 69"/>
                <a:gd name="T40" fmla="*/ 10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59 w 69"/>
                <a:gd name="T57" fmla="*/ 10 h 69"/>
                <a:gd name="T58" fmla="*/ 63 w 69"/>
                <a:gd name="T59" fmla="*/ 16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43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60"/>
                  </a:lnTo>
                  <a:lnTo>
                    <a:pt x="54" y="64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9" y="10"/>
                  </a:lnTo>
                  <a:lnTo>
                    <a:pt x="63" y="16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Line 154">
              <a:extLst>
                <a:ext uri="{FF2B5EF4-FFF2-40B4-BE49-F238E27FC236}">
                  <a16:creationId xmlns:a16="http://schemas.microsoft.com/office/drawing/2014/main" id="{B4C01005-BCDD-AF80-21C6-3DBEAEB0C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3" y="2764"/>
              <a:ext cx="0" cy="1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Line 155">
              <a:extLst>
                <a:ext uri="{FF2B5EF4-FFF2-40B4-BE49-F238E27FC236}">
                  <a16:creationId xmlns:a16="http://schemas.microsoft.com/office/drawing/2014/main" id="{A25D92AC-8406-9033-1388-6148F5755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5" y="2764"/>
              <a:ext cx="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156">
              <a:extLst>
                <a:ext uri="{FF2B5EF4-FFF2-40B4-BE49-F238E27FC236}">
                  <a16:creationId xmlns:a16="http://schemas.microsoft.com/office/drawing/2014/main" id="{65A5A622-E817-E06A-477C-EFD639F0E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" y="2743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3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10 w 69"/>
                <a:gd name="T25" fmla="*/ 59 h 69"/>
                <a:gd name="T26" fmla="*/ 6 w 69"/>
                <a:gd name="T27" fmla="*/ 53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6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9 h 69"/>
                <a:gd name="T42" fmla="*/ 15 w 69"/>
                <a:gd name="T43" fmla="*/ 5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5 h 69"/>
                <a:gd name="T56" fmla="*/ 60 w 69"/>
                <a:gd name="T57" fmla="*/ 9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6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3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157">
              <a:extLst>
                <a:ext uri="{FF2B5EF4-FFF2-40B4-BE49-F238E27FC236}">
                  <a16:creationId xmlns:a16="http://schemas.microsoft.com/office/drawing/2014/main" id="{E160029F-6DE5-BC15-5517-460E85B0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" y="2743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3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10 w 69"/>
                <a:gd name="T25" fmla="*/ 59 h 69"/>
                <a:gd name="T26" fmla="*/ 6 w 69"/>
                <a:gd name="T27" fmla="*/ 53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6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9 h 69"/>
                <a:gd name="T42" fmla="*/ 15 w 69"/>
                <a:gd name="T43" fmla="*/ 5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5 h 69"/>
                <a:gd name="T56" fmla="*/ 60 w 69"/>
                <a:gd name="T57" fmla="*/ 9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6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3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6"/>
                  </a:lnTo>
                  <a:lnTo>
                    <a:pt x="69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158">
              <a:extLst>
                <a:ext uri="{FF2B5EF4-FFF2-40B4-BE49-F238E27FC236}">
                  <a16:creationId xmlns:a16="http://schemas.microsoft.com/office/drawing/2014/main" id="{D9237E46-8BB4-8498-948D-4BD545698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" y="3316"/>
              <a:ext cx="34" cy="35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3 h 69"/>
                <a:gd name="T8" fmla="*/ 59 w 69"/>
                <a:gd name="T9" fmla="*/ 59 h 69"/>
                <a:gd name="T10" fmla="*/ 53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9 w 69"/>
                <a:gd name="T25" fmla="*/ 59 h 69"/>
                <a:gd name="T26" fmla="*/ 5 w 69"/>
                <a:gd name="T27" fmla="*/ 53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5 w 69"/>
                <a:gd name="T39" fmla="*/ 15 h 69"/>
                <a:gd name="T40" fmla="*/ 9 w 69"/>
                <a:gd name="T41" fmla="*/ 9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3 w 69"/>
                <a:gd name="T55" fmla="*/ 6 h 69"/>
                <a:gd name="T56" fmla="*/ 59 w 69"/>
                <a:gd name="T57" fmla="*/ 9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159">
              <a:extLst>
                <a:ext uri="{FF2B5EF4-FFF2-40B4-BE49-F238E27FC236}">
                  <a16:creationId xmlns:a16="http://schemas.microsoft.com/office/drawing/2014/main" id="{1854B356-CF8B-E6F6-F525-16C1E0B9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" y="3316"/>
              <a:ext cx="34" cy="35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3 h 69"/>
                <a:gd name="T8" fmla="*/ 59 w 69"/>
                <a:gd name="T9" fmla="*/ 59 h 69"/>
                <a:gd name="T10" fmla="*/ 53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9 w 69"/>
                <a:gd name="T25" fmla="*/ 59 h 69"/>
                <a:gd name="T26" fmla="*/ 5 w 69"/>
                <a:gd name="T27" fmla="*/ 53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5 w 69"/>
                <a:gd name="T39" fmla="*/ 15 h 69"/>
                <a:gd name="T40" fmla="*/ 9 w 69"/>
                <a:gd name="T41" fmla="*/ 9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3 w 69"/>
                <a:gd name="T55" fmla="*/ 6 h 69"/>
                <a:gd name="T56" fmla="*/ 59 w 69"/>
                <a:gd name="T57" fmla="*/ 9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160">
              <a:extLst>
                <a:ext uri="{FF2B5EF4-FFF2-40B4-BE49-F238E27FC236}">
                  <a16:creationId xmlns:a16="http://schemas.microsoft.com/office/drawing/2014/main" id="{83F25897-AA8C-80CF-E9A1-EC2DA8A2F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" y="2852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59 h 69"/>
                <a:gd name="T10" fmla="*/ 53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9 w 69"/>
                <a:gd name="T25" fmla="*/ 59 h 69"/>
                <a:gd name="T26" fmla="*/ 5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5 w 69"/>
                <a:gd name="T39" fmla="*/ 15 h 69"/>
                <a:gd name="T40" fmla="*/ 9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3 w 69"/>
                <a:gd name="T55" fmla="*/ 6 h 69"/>
                <a:gd name="T56" fmla="*/ 59 w 69"/>
                <a:gd name="T57" fmla="*/ 10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161">
              <a:extLst>
                <a:ext uri="{FF2B5EF4-FFF2-40B4-BE49-F238E27FC236}">
                  <a16:creationId xmlns:a16="http://schemas.microsoft.com/office/drawing/2014/main" id="{152AB988-68B5-9EAC-FD1D-D4FBC70DE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" y="2852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59 w 69"/>
                <a:gd name="T9" fmla="*/ 59 h 69"/>
                <a:gd name="T10" fmla="*/ 53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4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9 w 69"/>
                <a:gd name="T25" fmla="*/ 59 h 69"/>
                <a:gd name="T26" fmla="*/ 5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5 w 69"/>
                <a:gd name="T39" fmla="*/ 15 h 69"/>
                <a:gd name="T40" fmla="*/ 9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4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3 w 69"/>
                <a:gd name="T55" fmla="*/ 6 h 69"/>
                <a:gd name="T56" fmla="*/ 59 w 69"/>
                <a:gd name="T57" fmla="*/ 10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162">
              <a:extLst>
                <a:ext uri="{FF2B5EF4-FFF2-40B4-BE49-F238E27FC236}">
                  <a16:creationId xmlns:a16="http://schemas.microsoft.com/office/drawing/2014/main" id="{A46A2EF9-3E6C-E840-3E8F-E3EC53599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" y="2709"/>
              <a:ext cx="35" cy="35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7 h 69"/>
                <a:gd name="T6" fmla="*/ 63 w 69"/>
                <a:gd name="T7" fmla="*/ 53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6 w 69"/>
                <a:gd name="T23" fmla="*/ 63 h 69"/>
                <a:gd name="T24" fmla="*/ 10 w 69"/>
                <a:gd name="T25" fmla="*/ 59 h 69"/>
                <a:gd name="T26" fmla="*/ 6 w 69"/>
                <a:gd name="T27" fmla="*/ 53 h 69"/>
                <a:gd name="T28" fmla="*/ 2 w 69"/>
                <a:gd name="T29" fmla="*/ 47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6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9 h 69"/>
                <a:gd name="T42" fmla="*/ 16 w 69"/>
                <a:gd name="T43" fmla="*/ 5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5 h 69"/>
                <a:gd name="T56" fmla="*/ 60 w 69"/>
                <a:gd name="T57" fmla="*/ 9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6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7"/>
                  </a:lnTo>
                  <a:lnTo>
                    <a:pt x="63" y="53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163">
              <a:extLst>
                <a:ext uri="{FF2B5EF4-FFF2-40B4-BE49-F238E27FC236}">
                  <a16:creationId xmlns:a16="http://schemas.microsoft.com/office/drawing/2014/main" id="{866FA9E9-0B90-0AC0-2BF0-D5AFAD8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" y="2709"/>
              <a:ext cx="35" cy="35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7 h 69"/>
                <a:gd name="T6" fmla="*/ 63 w 69"/>
                <a:gd name="T7" fmla="*/ 53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6 w 69"/>
                <a:gd name="T23" fmla="*/ 63 h 69"/>
                <a:gd name="T24" fmla="*/ 10 w 69"/>
                <a:gd name="T25" fmla="*/ 59 h 69"/>
                <a:gd name="T26" fmla="*/ 6 w 69"/>
                <a:gd name="T27" fmla="*/ 53 h 69"/>
                <a:gd name="T28" fmla="*/ 2 w 69"/>
                <a:gd name="T29" fmla="*/ 47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6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9 h 69"/>
                <a:gd name="T42" fmla="*/ 16 w 69"/>
                <a:gd name="T43" fmla="*/ 5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5 h 69"/>
                <a:gd name="T56" fmla="*/ 60 w 69"/>
                <a:gd name="T57" fmla="*/ 9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6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7"/>
                  </a:lnTo>
                  <a:lnTo>
                    <a:pt x="63" y="53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6"/>
                  </a:lnTo>
                  <a:lnTo>
                    <a:pt x="69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164">
              <a:extLst>
                <a:ext uri="{FF2B5EF4-FFF2-40B4-BE49-F238E27FC236}">
                  <a16:creationId xmlns:a16="http://schemas.microsoft.com/office/drawing/2014/main" id="{0989C85C-CE7A-780F-FE0C-A98629988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" y="2694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10 w 69"/>
                <a:gd name="T25" fmla="*/ 59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10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165">
              <a:extLst>
                <a:ext uri="{FF2B5EF4-FFF2-40B4-BE49-F238E27FC236}">
                  <a16:creationId xmlns:a16="http://schemas.microsoft.com/office/drawing/2014/main" id="{96603D59-CE6B-E8EB-1856-5D586D0DF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" y="2694"/>
              <a:ext cx="34" cy="34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42 h 69"/>
                <a:gd name="T4" fmla="*/ 67 w 69"/>
                <a:gd name="T5" fmla="*/ 48 h 69"/>
                <a:gd name="T6" fmla="*/ 63 w 69"/>
                <a:gd name="T7" fmla="*/ 54 h 69"/>
                <a:gd name="T8" fmla="*/ 60 w 69"/>
                <a:gd name="T9" fmla="*/ 59 h 69"/>
                <a:gd name="T10" fmla="*/ 54 w 69"/>
                <a:gd name="T11" fmla="*/ 63 h 69"/>
                <a:gd name="T12" fmla="*/ 48 w 69"/>
                <a:gd name="T13" fmla="*/ 67 h 69"/>
                <a:gd name="T14" fmla="*/ 42 w 69"/>
                <a:gd name="T15" fmla="*/ 69 h 69"/>
                <a:gd name="T16" fmla="*/ 35 w 69"/>
                <a:gd name="T17" fmla="*/ 69 h 69"/>
                <a:gd name="T18" fmla="*/ 27 w 69"/>
                <a:gd name="T19" fmla="*/ 69 h 69"/>
                <a:gd name="T20" fmla="*/ 21 w 69"/>
                <a:gd name="T21" fmla="*/ 67 h 69"/>
                <a:gd name="T22" fmla="*/ 15 w 69"/>
                <a:gd name="T23" fmla="*/ 63 h 69"/>
                <a:gd name="T24" fmla="*/ 10 w 69"/>
                <a:gd name="T25" fmla="*/ 59 h 69"/>
                <a:gd name="T26" fmla="*/ 6 w 69"/>
                <a:gd name="T27" fmla="*/ 54 h 69"/>
                <a:gd name="T28" fmla="*/ 2 w 69"/>
                <a:gd name="T29" fmla="*/ 48 h 69"/>
                <a:gd name="T30" fmla="*/ 0 w 69"/>
                <a:gd name="T31" fmla="*/ 42 h 69"/>
                <a:gd name="T32" fmla="*/ 0 w 69"/>
                <a:gd name="T33" fmla="*/ 34 h 69"/>
                <a:gd name="T34" fmla="*/ 0 w 69"/>
                <a:gd name="T35" fmla="*/ 27 h 69"/>
                <a:gd name="T36" fmla="*/ 2 w 69"/>
                <a:gd name="T37" fmla="*/ 21 h 69"/>
                <a:gd name="T38" fmla="*/ 6 w 69"/>
                <a:gd name="T39" fmla="*/ 15 h 69"/>
                <a:gd name="T40" fmla="*/ 10 w 69"/>
                <a:gd name="T41" fmla="*/ 10 h 69"/>
                <a:gd name="T42" fmla="*/ 15 w 69"/>
                <a:gd name="T43" fmla="*/ 6 h 69"/>
                <a:gd name="T44" fmla="*/ 21 w 69"/>
                <a:gd name="T45" fmla="*/ 2 h 69"/>
                <a:gd name="T46" fmla="*/ 27 w 69"/>
                <a:gd name="T47" fmla="*/ 0 h 69"/>
                <a:gd name="T48" fmla="*/ 35 w 69"/>
                <a:gd name="T49" fmla="*/ 0 h 69"/>
                <a:gd name="T50" fmla="*/ 42 w 69"/>
                <a:gd name="T51" fmla="*/ 0 h 69"/>
                <a:gd name="T52" fmla="*/ 48 w 69"/>
                <a:gd name="T53" fmla="*/ 2 h 69"/>
                <a:gd name="T54" fmla="*/ 54 w 69"/>
                <a:gd name="T55" fmla="*/ 6 h 69"/>
                <a:gd name="T56" fmla="*/ 60 w 69"/>
                <a:gd name="T57" fmla="*/ 10 h 69"/>
                <a:gd name="T58" fmla="*/ 63 w 69"/>
                <a:gd name="T59" fmla="*/ 15 h 69"/>
                <a:gd name="T60" fmla="*/ 67 w 69"/>
                <a:gd name="T61" fmla="*/ 21 h 69"/>
                <a:gd name="T62" fmla="*/ 69 w 69"/>
                <a:gd name="T63" fmla="*/ 27 h 69"/>
                <a:gd name="T64" fmla="*/ 69 w 69"/>
                <a:gd name="T6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42"/>
                  </a:lnTo>
                  <a:lnTo>
                    <a:pt x="67" y="48"/>
                  </a:lnTo>
                  <a:lnTo>
                    <a:pt x="63" y="54"/>
                  </a:lnTo>
                  <a:lnTo>
                    <a:pt x="60" y="59"/>
                  </a:lnTo>
                  <a:lnTo>
                    <a:pt x="54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9"/>
                  </a:lnTo>
                  <a:lnTo>
                    <a:pt x="21" y="67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69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Rectangle 166">
              <a:extLst>
                <a:ext uri="{FF2B5EF4-FFF2-40B4-BE49-F238E27FC236}">
                  <a16:creationId xmlns:a16="http://schemas.microsoft.com/office/drawing/2014/main" id="{C3BA3C29-9A9D-4191-8403-4152FD972B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457" y="2998"/>
              <a:ext cx="1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Tumor cell number (×10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3" name="Rectangle 167">
              <a:extLst>
                <a:ext uri="{FF2B5EF4-FFF2-40B4-BE49-F238E27FC236}">
                  <a16:creationId xmlns:a16="http://schemas.microsoft.com/office/drawing/2014/main" id="{6379FA18-B390-1E7E-A807-6047694DDB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09" y="2405"/>
              <a:ext cx="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ja-JP" altLang="ja-JP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4" name="Rectangle 168">
              <a:extLst>
                <a:ext uri="{FF2B5EF4-FFF2-40B4-BE49-F238E27FC236}">
                  <a16:creationId xmlns:a16="http://schemas.microsoft.com/office/drawing/2014/main" id="{26E1A844-A65C-D651-77E9-E333AE726E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27" y="2327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5" name="Rectangle 169">
              <a:extLst>
                <a:ext uri="{FF2B5EF4-FFF2-40B4-BE49-F238E27FC236}">
                  <a16:creationId xmlns:a16="http://schemas.microsoft.com/office/drawing/2014/main" id="{665DB59B-F570-C696-8DD6-C604A890C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" y="3857"/>
              <a:ext cx="2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ATC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6" name="Rectangle 170">
              <a:extLst>
                <a:ext uri="{FF2B5EF4-FFF2-40B4-BE49-F238E27FC236}">
                  <a16:creationId xmlns:a16="http://schemas.microsoft.com/office/drawing/2014/main" id="{E3EC7225-7BF9-6A3A-06D0-BF891445B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3884"/>
              <a:ext cx="122" cy="6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Rectangle 172">
              <a:extLst>
                <a:ext uri="{FF2B5EF4-FFF2-40B4-BE49-F238E27FC236}">
                  <a16:creationId xmlns:a16="http://schemas.microsoft.com/office/drawing/2014/main" id="{1F8262E3-7B65-DA8A-6E2F-79C7A3F1D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3611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8" name="Rectangle 173">
              <a:extLst>
                <a:ext uri="{FF2B5EF4-FFF2-40B4-BE49-F238E27FC236}">
                  <a16:creationId xmlns:a16="http://schemas.microsoft.com/office/drawing/2014/main" id="{785DCBA7-0224-3061-B741-444EF6880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2903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9" name="Rectangle 174">
              <a:extLst>
                <a:ext uri="{FF2B5EF4-FFF2-40B4-BE49-F238E27FC236}">
                  <a16:creationId xmlns:a16="http://schemas.microsoft.com/office/drawing/2014/main" id="{479DFEBE-2E9E-4891-C737-C1068E298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2475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8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0" name="Rectangle 175">
              <a:extLst>
                <a:ext uri="{FF2B5EF4-FFF2-40B4-BE49-F238E27FC236}">
                  <a16:creationId xmlns:a16="http://schemas.microsoft.com/office/drawing/2014/main" id="{86ED9B8B-0369-5604-A581-46F9EC958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3331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1" name="Rectangle 176">
              <a:extLst>
                <a:ext uri="{FF2B5EF4-FFF2-40B4-BE49-F238E27FC236}">
                  <a16:creationId xmlns:a16="http://schemas.microsoft.com/office/drawing/2014/main" id="{442D0DFB-58A4-F9B3-1A6A-D943BE501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" y="3857"/>
              <a:ext cx="3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IGF1R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2" name="Rectangle 177">
              <a:extLst>
                <a:ext uri="{FF2B5EF4-FFF2-40B4-BE49-F238E27FC236}">
                  <a16:creationId xmlns:a16="http://schemas.microsoft.com/office/drawing/2014/main" id="{A8E0D7DA-DB0B-BFA6-63E2-C73D69D3D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" y="3884"/>
              <a:ext cx="122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Rectangle 178">
              <a:extLst>
                <a:ext uri="{FF2B5EF4-FFF2-40B4-BE49-F238E27FC236}">
                  <a16:creationId xmlns:a16="http://schemas.microsoft.com/office/drawing/2014/main" id="{1070A3B3-3906-34A2-712F-5DE0CFB09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2618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7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4" name="Rectangle 179">
              <a:extLst>
                <a:ext uri="{FF2B5EF4-FFF2-40B4-BE49-F238E27FC236}">
                  <a16:creationId xmlns:a16="http://schemas.microsoft.com/office/drawing/2014/main" id="{F2DAFD1E-B88F-66A0-372C-7E3D97984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3188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5" name="Rectangle 180">
              <a:extLst>
                <a:ext uri="{FF2B5EF4-FFF2-40B4-BE49-F238E27FC236}">
                  <a16:creationId xmlns:a16="http://schemas.microsoft.com/office/drawing/2014/main" id="{BF9FD1C3-8FCE-5749-AFC6-1F8A7985F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304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6" name="Rectangle 181">
              <a:extLst>
                <a:ext uri="{FF2B5EF4-FFF2-40B4-BE49-F238E27FC236}">
                  <a16:creationId xmlns:a16="http://schemas.microsoft.com/office/drawing/2014/main" id="{D9F42C86-B012-26F3-7444-4FBBFBF72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3474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7" name="Rectangle 182">
              <a:extLst>
                <a:ext uri="{FF2B5EF4-FFF2-40B4-BE49-F238E27FC236}">
                  <a16:creationId xmlns:a16="http://schemas.microsoft.com/office/drawing/2014/main" id="{F496647B-F22A-3C43-14C4-67BC76082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2760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8" name="Group 185">
            <a:extLst>
              <a:ext uri="{FF2B5EF4-FFF2-40B4-BE49-F238E27FC236}">
                <a16:creationId xmlns:a16="http://schemas.microsoft.com/office/drawing/2014/main" id="{89A2FE60-FBF4-DFF1-50CE-8FB6560C3B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91441" y="4269648"/>
            <a:ext cx="3741738" cy="2644775"/>
            <a:chOff x="4816" y="488"/>
            <a:chExt cx="2357" cy="1666"/>
          </a:xfrm>
        </p:grpSpPr>
        <p:sp>
          <p:nvSpPr>
            <p:cNvPr id="199" name="AutoShape 184">
              <a:extLst>
                <a:ext uri="{FF2B5EF4-FFF2-40B4-BE49-F238E27FC236}">
                  <a16:creationId xmlns:a16="http://schemas.microsoft.com/office/drawing/2014/main" id="{066CD13F-C565-0085-E59C-0DD2926BA23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16" y="488"/>
              <a:ext cx="2357" cy="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Rectangle 186">
              <a:extLst>
                <a:ext uri="{FF2B5EF4-FFF2-40B4-BE49-F238E27FC236}">
                  <a16:creationId xmlns:a16="http://schemas.microsoft.com/office/drawing/2014/main" id="{DBF69488-8249-4A2E-DC19-D17F492AE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2" y="959"/>
              <a:ext cx="112" cy="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Rectangle 187">
              <a:extLst>
                <a:ext uri="{FF2B5EF4-FFF2-40B4-BE49-F238E27FC236}">
                  <a16:creationId xmlns:a16="http://schemas.microsoft.com/office/drawing/2014/main" id="{7C0DF91E-3ABE-E13F-9EBF-95F9E0EF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6" y="1116"/>
              <a:ext cx="112" cy="65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Rectangle 188">
              <a:extLst>
                <a:ext uri="{FF2B5EF4-FFF2-40B4-BE49-F238E27FC236}">
                  <a16:creationId xmlns:a16="http://schemas.microsoft.com/office/drawing/2014/main" id="{4C884913-6028-4CDA-339E-1694F2EE9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" y="1364"/>
              <a:ext cx="113" cy="4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Rectangle 189">
              <a:extLst>
                <a:ext uri="{FF2B5EF4-FFF2-40B4-BE49-F238E27FC236}">
                  <a16:creationId xmlns:a16="http://schemas.microsoft.com/office/drawing/2014/main" id="{F27C5801-C2EA-74D5-9FB0-75B4CEAC4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" y="1507"/>
              <a:ext cx="112" cy="2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Rectangle 190">
              <a:extLst>
                <a:ext uri="{FF2B5EF4-FFF2-40B4-BE49-F238E27FC236}">
                  <a16:creationId xmlns:a16="http://schemas.microsoft.com/office/drawing/2014/main" id="{41200273-5140-4652-AE8A-A344812E8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" y="1636"/>
              <a:ext cx="112" cy="1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191">
              <a:extLst>
                <a:ext uri="{FF2B5EF4-FFF2-40B4-BE49-F238E27FC236}">
                  <a16:creationId xmlns:a16="http://schemas.microsoft.com/office/drawing/2014/main" id="{4D7094BD-9A7E-56C5-66C5-A7F2D051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1171"/>
              <a:ext cx="54" cy="193"/>
            </a:xfrm>
            <a:custGeom>
              <a:avLst/>
              <a:gdLst>
                <a:gd name="T0" fmla="*/ 0 w 110"/>
                <a:gd name="T1" fmla="*/ 0 h 387"/>
                <a:gd name="T2" fmla="*/ 110 w 110"/>
                <a:gd name="T3" fmla="*/ 0 h 387"/>
                <a:gd name="T4" fmla="*/ 55 w 110"/>
                <a:gd name="T5" fmla="*/ 0 h 387"/>
                <a:gd name="T6" fmla="*/ 55 w 110"/>
                <a:gd name="T7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387">
                  <a:moveTo>
                    <a:pt x="0" y="0"/>
                  </a:moveTo>
                  <a:lnTo>
                    <a:pt x="110" y="0"/>
                  </a:lnTo>
                  <a:lnTo>
                    <a:pt x="55" y="0"/>
                  </a:lnTo>
                  <a:lnTo>
                    <a:pt x="55" y="38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192">
              <a:extLst>
                <a:ext uri="{FF2B5EF4-FFF2-40B4-BE49-F238E27FC236}">
                  <a16:creationId xmlns:a16="http://schemas.microsoft.com/office/drawing/2014/main" id="{46676AAE-D87C-4D09-E85A-C004B832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" y="1477"/>
              <a:ext cx="55" cy="30"/>
            </a:xfrm>
            <a:custGeom>
              <a:avLst/>
              <a:gdLst>
                <a:gd name="T0" fmla="*/ 0 w 109"/>
                <a:gd name="T1" fmla="*/ 0 h 58"/>
                <a:gd name="T2" fmla="*/ 109 w 109"/>
                <a:gd name="T3" fmla="*/ 0 h 58"/>
                <a:gd name="T4" fmla="*/ 54 w 109"/>
                <a:gd name="T5" fmla="*/ 0 h 58"/>
                <a:gd name="T6" fmla="*/ 54 w 109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58">
                  <a:moveTo>
                    <a:pt x="0" y="0"/>
                  </a:moveTo>
                  <a:lnTo>
                    <a:pt x="109" y="0"/>
                  </a:lnTo>
                  <a:lnTo>
                    <a:pt x="54" y="0"/>
                  </a:lnTo>
                  <a:lnTo>
                    <a:pt x="54" y="5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193">
              <a:extLst>
                <a:ext uri="{FF2B5EF4-FFF2-40B4-BE49-F238E27FC236}">
                  <a16:creationId xmlns:a16="http://schemas.microsoft.com/office/drawing/2014/main" id="{2DD04222-5069-B159-9ADC-179A54A15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" y="1602"/>
              <a:ext cx="55" cy="34"/>
            </a:xfrm>
            <a:custGeom>
              <a:avLst/>
              <a:gdLst>
                <a:gd name="T0" fmla="*/ 0 w 109"/>
                <a:gd name="T1" fmla="*/ 0 h 67"/>
                <a:gd name="T2" fmla="*/ 109 w 109"/>
                <a:gd name="T3" fmla="*/ 0 h 67"/>
                <a:gd name="T4" fmla="*/ 55 w 109"/>
                <a:gd name="T5" fmla="*/ 0 h 67"/>
                <a:gd name="T6" fmla="*/ 55 w 109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67">
                  <a:moveTo>
                    <a:pt x="0" y="0"/>
                  </a:moveTo>
                  <a:lnTo>
                    <a:pt x="109" y="0"/>
                  </a:lnTo>
                  <a:lnTo>
                    <a:pt x="55" y="0"/>
                  </a:lnTo>
                  <a:lnTo>
                    <a:pt x="55" y="6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Rectangle 194">
              <a:extLst>
                <a:ext uri="{FF2B5EF4-FFF2-40B4-BE49-F238E27FC236}">
                  <a16:creationId xmlns:a16="http://schemas.microsoft.com/office/drawing/2014/main" id="{8F9B95BA-FC2D-6554-5583-56732D5E4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2" y="959"/>
              <a:ext cx="112" cy="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Rectangle 195">
              <a:extLst>
                <a:ext uri="{FF2B5EF4-FFF2-40B4-BE49-F238E27FC236}">
                  <a16:creationId xmlns:a16="http://schemas.microsoft.com/office/drawing/2014/main" id="{9A7D701B-0C0A-53B2-6D48-6850CF814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6" y="1116"/>
              <a:ext cx="112" cy="65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196">
              <a:extLst>
                <a:ext uri="{FF2B5EF4-FFF2-40B4-BE49-F238E27FC236}">
                  <a16:creationId xmlns:a16="http://schemas.microsoft.com/office/drawing/2014/main" id="{2E87ABD1-9F9B-B559-D53B-14C1D39CA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872"/>
              <a:ext cx="55" cy="87"/>
            </a:xfrm>
            <a:custGeom>
              <a:avLst/>
              <a:gdLst>
                <a:gd name="T0" fmla="*/ 0 w 109"/>
                <a:gd name="T1" fmla="*/ 0 h 175"/>
                <a:gd name="T2" fmla="*/ 109 w 109"/>
                <a:gd name="T3" fmla="*/ 0 h 175"/>
                <a:gd name="T4" fmla="*/ 55 w 109"/>
                <a:gd name="T5" fmla="*/ 0 h 175"/>
                <a:gd name="T6" fmla="*/ 55 w 109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75">
                  <a:moveTo>
                    <a:pt x="0" y="0"/>
                  </a:moveTo>
                  <a:lnTo>
                    <a:pt x="109" y="0"/>
                  </a:lnTo>
                  <a:lnTo>
                    <a:pt x="55" y="0"/>
                  </a:lnTo>
                  <a:lnTo>
                    <a:pt x="55" y="17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197">
              <a:extLst>
                <a:ext uri="{FF2B5EF4-FFF2-40B4-BE49-F238E27FC236}">
                  <a16:creationId xmlns:a16="http://schemas.microsoft.com/office/drawing/2014/main" id="{528A950E-367A-47B7-C409-34A10ACB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" y="1077"/>
              <a:ext cx="55" cy="39"/>
            </a:xfrm>
            <a:custGeom>
              <a:avLst/>
              <a:gdLst>
                <a:gd name="T0" fmla="*/ 0 w 109"/>
                <a:gd name="T1" fmla="*/ 0 h 77"/>
                <a:gd name="T2" fmla="*/ 109 w 109"/>
                <a:gd name="T3" fmla="*/ 0 h 77"/>
                <a:gd name="T4" fmla="*/ 55 w 109"/>
                <a:gd name="T5" fmla="*/ 0 h 77"/>
                <a:gd name="T6" fmla="*/ 55 w 109"/>
                <a:gd name="T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77">
                  <a:moveTo>
                    <a:pt x="0" y="0"/>
                  </a:moveTo>
                  <a:lnTo>
                    <a:pt x="109" y="0"/>
                  </a:lnTo>
                  <a:lnTo>
                    <a:pt x="55" y="0"/>
                  </a:lnTo>
                  <a:lnTo>
                    <a:pt x="55" y="7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198">
              <a:extLst>
                <a:ext uri="{FF2B5EF4-FFF2-40B4-BE49-F238E27FC236}">
                  <a16:creationId xmlns:a16="http://schemas.microsoft.com/office/drawing/2014/main" id="{562D81E1-D321-5A9A-07BC-0B9BB7DCE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1171"/>
              <a:ext cx="54" cy="193"/>
            </a:xfrm>
            <a:custGeom>
              <a:avLst/>
              <a:gdLst>
                <a:gd name="T0" fmla="*/ 0 w 110"/>
                <a:gd name="T1" fmla="*/ 0 h 387"/>
                <a:gd name="T2" fmla="*/ 110 w 110"/>
                <a:gd name="T3" fmla="*/ 0 h 387"/>
                <a:gd name="T4" fmla="*/ 55 w 110"/>
                <a:gd name="T5" fmla="*/ 0 h 387"/>
                <a:gd name="T6" fmla="*/ 55 w 110"/>
                <a:gd name="T7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387">
                  <a:moveTo>
                    <a:pt x="0" y="0"/>
                  </a:moveTo>
                  <a:lnTo>
                    <a:pt x="110" y="0"/>
                  </a:lnTo>
                  <a:lnTo>
                    <a:pt x="55" y="0"/>
                  </a:lnTo>
                  <a:lnTo>
                    <a:pt x="55" y="38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Rectangle 199">
              <a:extLst>
                <a:ext uri="{FF2B5EF4-FFF2-40B4-BE49-F238E27FC236}">
                  <a16:creationId xmlns:a16="http://schemas.microsoft.com/office/drawing/2014/main" id="{1718E6B8-9BC9-56E0-29C9-693FDA542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" y="1101"/>
              <a:ext cx="112" cy="67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Rectangle 200">
              <a:extLst>
                <a:ext uri="{FF2B5EF4-FFF2-40B4-BE49-F238E27FC236}">
                  <a16:creationId xmlns:a16="http://schemas.microsoft.com/office/drawing/2014/main" id="{92AE4217-21C2-B02A-F3BA-F0A3B2FEE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5" y="1356"/>
              <a:ext cx="112" cy="41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Rectangle 201">
              <a:extLst>
                <a:ext uri="{FF2B5EF4-FFF2-40B4-BE49-F238E27FC236}">
                  <a16:creationId xmlns:a16="http://schemas.microsoft.com/office/drawing/2014/main" id="{D7786E5F-3C79-DB76-BA1F-2C96C8763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1577"/>
              <a:ext cx="112" cy="19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Rectangle 202">
              <a:extLst>
                <a:ext uri="{FF2B5EF4-FFF2-40B4-BE49-F238E27FC236}">
                  <a16:creationId xmlns:a16="http://schemas.microsoft.com/office/drawing/2014/main" id="{E6B81C14-CC0B-F40F-B868-B28E5901C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" y="1655"/>
              <a:ext cx="112" cy="11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Rectangle 203">
              <a:extLst>
                <a:ext uri="{FF2B5EF4-FFF2-40B4-BE49-F238E27FC236}">
                  <a16:creationId xmlns:a16="http://schemas.microsoft.com/office/drawing/2014/main" id="{CC93D01F-F08E-408C-DAE7-D7339948A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5" y="1710"/>
              <a:ext cx="113" cy="6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204">
              <a:extLst>
                <a:ext uri="{FF2B5EF4-FFF2-40B4-BE49-F238E27FC236}">
                  <a16:creationId xmlns:a16="http://schemas.microsoft.com/office/drawing/2014/main" id="{7B5DA9C2-085C-D7CA-4AE8-B5C4AB9F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1291"/>
              <a:ext cx="55" cy="65"/>
            </a:xfrm>
            <a:custGeom>
              <a:avLst/>
              <a:gdLst>
                <a:gd name="T0" fmla="*/ 0 w 109"/>
                <a:gd name="T1" fmla="*/ 0 h 130"/>
                <a:gd name="T2" fmla="*/ 109 w 109"/>
                <a:gd name="T3" fmla="*/ 0 h 130"/>
                <a:gd name="T4" fmla="*/ 54 w 109"/>
                <a:gd name="T5" fmla="*/ 0 h 130"/>
                <a:gd name="T6" fmla="*/ 54 w 109"/>
                <a:gd name="T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30">
                  <a:moveTo>
                    <a:pt x="0" y="0"/>
                  </a:moveTo>
                  <a:lnTo>
                    <a:pt x="109" y="0"/>
                  </a:lnTo>
                  <a:lnTo>
                    <a:pt x="54" y="0"/>
                  </a:lnTo>
                  <a:lnTo>
                    <a:pt x="54" y="13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205">
              <a:extLst>
                <a:ext uri="{FF2B5EF4-FFF2-40B4-BE49-F238E27FC236}">
                  <a16:creationId xmlns:a16="http://schemas.microsoft.com/office/drawing/2014/main" id="{D2CB71B9-F6B6-FAAD-9AAB-69A90A629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" y="1550"/>
              <a:ext cx="55" cy="27"/>
            </a:xfrm>
            <a:custGeom>
              <a:avLst/>
              <a:gdLst>
                <a:gd name="T0" fmla="*/ 0 w 109"/>
                <a:gd name="T1" fmla="*/ 0 h 55"/>
                <a:gd name="T2" fmla="*/ 109 w 109"/>
                <a:gd name="T3" fmla="*/ 0 h 55"/>
                <a:gd name="T4" fmla="*/ 55 w 109"/>
                <a:gd name="T5" fmla="*/ 0 h 55"/>
                <a:gd name="T6" fmla="*/ 55 w 109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55">
                  <a:moveTo>
                    <a:pt x="0" y="0"/>
                  </a:moveTo>
                  <a:lnTo>
                    <a:pt x="109" y="0"/>
                  </a:lnTo>
                  <a:lnTo>
                    <a:pt x="55" y="0"/>
                  </a:lnTo>
                  <a:lnTo>
                    <a:pt x="55" y="5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206">
              <a:extLst>
                <a:ext uri="{FF2B5EF4-FFF2-40B4-BE49-F238E27FC236}">
                  <a16:creationId xmlns:a16="http://schemas.microsoft.com/office/drawing/2014/main" id="{024F4C17-963A-9785-3FC7-F86551BC6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1632"/>
              <a:ext cx="55" cy="23"/>
            </a:xfrm>
            <a:custGeom>
              <a:avLst/>
              <a:gdLst>
                <a:gd name="T0" fmla="*/ 0 w 110"/>
                <a:gd name="T1" fmla="*/ 0 h 45"/>
                <a:gd name="T2" fmla="*/ 110 w 110"/>
                <a:gd name="T3" fmla="*/ 0 h 45"/>
                <a:gd name="T4" fmla="*/ 55 w 110"/>
                <a:gd name="T5" fmla="*/ 0 h 45"/>
                <a:gd name="T6" fmla="*/ 55 w 110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45">
                  <a:moveTo>
                    <a:pt x="0" y="0"/>
                  </a:moveTo>
                  <a:lnTo>
                    <a:pt x="110" y="0"/>
                  </a:lnTo>
                  <a:lnTo>
                    <a:pt x="55" y="0"/>
                  </a:lnTo>
                  <a:lnTo>
                    <a:pt x="55" y="4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207">
              <a:extLst>
                <a:ext uri="{FF2B5EF4-FFF2-40B4-BE49-F238E27FC236}">
                  <a16:creationId xmlns:a16="http://schemas.microsoft.com/office/drawing/2014/main" id="{21C58EF3-C4F1-E7A3-C668-620DF5E6F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1698"/>
              <a:ext cx="54" cy="12"/>
            </a:xfrm>
            <a:custGeom>
              <a:avLst/>
              <a:gdLst>
                <a:gd name="T0" fmla="*/ 0 w 110"/>
                <a:gd name="T1" fmla="*/ 0 h 24"/>
                <a:gd name="T2" fmla="*/ 110 w 110"/>
                <a:gd name="T3" fmla="*/ 0 h 24"/>
                <a:gd name="T4" fmla="*/ 55 w 110"/>
                <a:gd name="T5" fmla="*/ 0 h 24"/>
                <a:gd name="T6" fmla="*/ 55 w 11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24">
                  <a:moveTo>
                    <a:pt x="0" y="0"/>
                  </a:moveTo>
                  <a:lnTo>
                    <a:pt x="110" y="0"/>
                  </a:lnTo>
                  <a:lnTo>
                    <a:pt x="55" y="0"/>
                  </a:lnTo>
                  <a:lnTo>
                    <a:pt x="55" y="2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Rectangle 208">
              <a:extLst>
                <a:ext uri="{FF2B5EF4-FFF2-40B4-BE49-F238E27FC236}">
                  <a16:creationId xmlns:a16="http://schemas.microsoft.com/office/drawing/2014/main" id="{268F4692-05C7-6EA0-9295-93CDC201F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" y="1101"/>
              <a:ext cx="112" cy="67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209">
              <a:extLst>
                <a:ext uri="{FF2B5EF4-FFF2-40B4-BE49-F238E27FC236}">
                  <a16:creationId xmlns:a16="http://schemas.microsoft.com/office/drawing/2014/main" id="{423D9681-6975-22F9-B517-84B24283A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1075"/>
              <a:ext cx="55" cy="26"/>
            </a:xfrm>
            <a:custGeom>
              <a:avLst/>
              <a:gdLst>
                <a:gd name="T0" fmla="*/ 0 w 109"/>
                <a:gd name="T1" fmla="*/ 0 h 53"/>
                <a:gd name="T2" fmla="*/ 109 w 109"/>
                <a:gd name="T3" fmla="*/ 0 h 53"/>
                <a:gd name="T4" fmla="*/ 54 w 109"/>
                <a:gd name="T5" fmla="*/ 0 h 53"/>
                <a:gd name="T6" fmla="*/ 54 w 109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53">
                  <a:moveTo>
                    <a:pt x="0" y="0"/>
                  </a:moveTo>
                  <a:lnTo>
                    <a:pt x="109" y="0"/>
                  </a:lnTo>
                  <a:lnTo>
                    <a:pt x="54" y="0"/>
                  </a:lnTo>
                  <a:lnTo>
                    <a:pt x="54" y="53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Rectangle 210">
              <a:extLst>
                <a:ext uri="{FF2B5EF4-FFF2-40B4-BE49-F238E27FC236}">
                  <a16:creationId xmlns:a16="http://schemas.microsoft.com/office/drawing/2014/main" id="{ED3CD73E-8EE2-023F-3724-CE065F24B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" y="1832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5" name="Rectangle 211">
              <a:extLst>
                <a:ext uri="{FF2B5EF4-FFF2-40B4-BE49-F238E27FC236}">
                  <a16:creationId xmlns:a16="http://schemas.microsoft.com/office/drawing/2014/main" id="{5E480CFD-E8D5-27FE-3A8C-8FC93D1C6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" y="1832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6" name="Rectangle 212">
              <a:extLst>
                <a:ext uri="{FF2B5EF4-FFF2-40B4-BE49-F238E27FC236}">
                  <a16:creationId xmlns:a16="http://schemas.microsoft.com/office/drawing/2014/main" id="{32EC48EE-CB33-1888-64E6-7553B502E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9" y="1832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7" name="Rectangle 213">
              <a:extLst>
                <a:ext uri="{FF2B5EF4-FFF2-40B4-BE49-F238E27FC236}">
                  <a16:creationId xmlns:a16="http://schemas.microsoft.com/office/drawing/2014/main" id="{8C68E7C2-02F1-ABF8-51C5-638EDDB1B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3" y="1832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1:2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8" name="Rectangle 214">
              <a:extLst>
                <a:ext uri="{FF2B5EF4-FFF2-40B4-BE49-F238E27FC236}">
                  <a16:creationId xmlns:a16="http://schemas.microsoft.com/office/drawing/2014/main" id="{B05B24C0-90FF-CF34-DF38-C7C500A4A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" y="1832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1:4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9" name="Line 215">
              <a:extLst>
                <a:ext uri="{FF2B5EF4-FFF2-40B4-BE49-F238E27FC236}">
                  <a16:creationId xmlns:a16="http://schemas.microsoft.com/office/drawing/2014/main" id="{77BF721B-FF01-94CC-05A2-81FF0CD90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0" y="1773"/>
              <a:ext cx="1679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Line 216">
              <a:extLst>
                <a:ext uri="{FF2B5EF4-FFF2-40B4-BE49-F238E27FC236}">
                  <a16:creationId xmlns:a16="http://schemas.microsoft.com/office/drawing/2014/main" id="{4FD670A9-345E-3A5F-4B6B-4EF2BC4646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2" y="1773"/>
              <a:ext cx="0" cy="4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Line 217">
              <a:extLst>
                <a:ext uri="{FF2B5EF4-FFF2-40B4-BE49-F238E27FC236}">
                  <a16:creationId xmlns:a16="http://schemas.microsoft.com/office/drawing/2014/main" id="{616D4189-A01C-18FF-1861-3EF5ED688B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36" y="1773"/>
              <a:ext cx="0" cy="4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Line 218">
              <a:extLst>
                <a:ext uri="{FF2B5EF4-FFF2-40B4-BE49-F238E27FC236}">
                  <a16:creationId xmlns:a16="http://schemas.microsoft.com/office/drawing/2014/main" id="{97E42339-7866-2F73-E94C-1FB1C2D7F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69" y="1773"/>
              <a:ext cx="0" cy="4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Line 219">
              <a:extLst>
                <a:ext uri="{FF2B5EF4-FFF2-40B4-BE49-F238E27FC236}">
                  <a16:creationId xmlns:a16="http://schemas.microsoft.com/office/drawing/2014/main" id="{363086F6-7FF4-98FC-F825-2082AAECA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3" y="1773"/>
              <a:ext cx="0" cy="4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Line 220">
              <a:extLst>
                <a:ext uri="{FF2B5EF4-FFF2-40B4-BE49-F238E27FC236}">
                  <a16:creationId xmlns:a16="http://schemas.microsoft.com/office/drawing/2014/main" id="{75FF4CB5-22AF-15D4-D216-18FC676E95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7" y="1773"/>
              <a:ext cx="0" cy="4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Line 221">
              <a:extLst>
                <a:ext uri="{FF2B5EF4-FFF2-40B4-BE49-F238E27FC236}">
                  <a16:creationId xmlns:a16="http://schemas.microsoft.com/office/drawing/2014/main" id="{BCC4BE22-B576-553A-F744-F0EB2D4C8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5" y="1254"/>
              <a:ext cx="0" cy="5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Line 222">
              <a:extLst>
                <a:ext uri="{FF2B5EF4-FFF2-40B4-BE49-F238E27FC236}">
                  <a16:creationId xmlns:a16="http://schemas.microsoft.com/office/drawing/2014/main" id="{E81A4E13-DFAB-0CFA-C70C-A3CBB535F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7" y="1260"/>
              <a:ext cx="57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Line 223">
              <a:extLst>
                <a:ext uri="{FF2B5EF4-FFF2-40B4-BE49-F238E27FC236}">
                  <a16:creationId xmlns:a16="http://schemas.microsoft.com/office/drawing/2014/main" id="{4B92779D-5EEA-7AC6-AD06-F5891E6C42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7" y="1773"/>
              <a:ext cx="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Line 224">
              <a:extLst>
                <a:ext uri="{FF2B5EF4-FFF2-40B4-BE49-F238E27FC236}">
                  <a16:creationId xmlns:a16="http://schemas.microsoft.com/office/drawing/2014/main" id="{146B2A2B-0E71-7856-2119-0FE0EBD83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7" y="1603"/>
              <a:ext cx="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Line 225">
              <a:extLst>
                <a:ext uri="{FF2B5EF4-FFF2-40B4-BE49-F238E27FC236}">
                  <a16:creationId xmlns:a16="http://schemas.microsoft.com/office/drawing/2014/main" id="{4E75B195-8F59-D81C-62CD-843D3F0A0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7" y="1431"/>
              <a:ext cx="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Line 226">
              <a:extLst>
                <a:ext uri="{FF2B5EF4-FFF2-40B4-BE49-F238E27FC236}">
                  <a16:creationId xmlns:a16="http://schemas.microsoft.com/office/drawing/2014/main" id="{72193F86-BA5F-5CF0-0B44-BFC9A1F601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5" y="656"/>
              <a:ext cx="0" cy="5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Line 227">
              <a:extLst>
                <a:ext uri="{FF2B5EF4-FFF2-40B4-BE49-F238E27FC236}">
                  <a16:creationId xmlns:a16="http://schemas.microsoft.com/office/drawing/2014/main" id="{32CF2B45-D4CE-007A-0B28-25F9BDCB5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7" y="1175"/>
              <a:ext cx="57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Line 228">
              <a:extLst>
                <a:ext uri="{FF2B5EF4-FFF2-40B4-BE49-F238E27FC236}">
                  <a16:creationId xmlns:a16="http://schemas.microsoft.com/office/drawing/2014/main" id="{DDB8CA03-C7CB-95A0-556B-440B88DC8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7" y="1136"/>
              <a:ext cx="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3" name="Line 229">
              <a:extLst>
                <a:ext uri="{FF2B5EF4-FFF2-40B4-BE49-F238E27FC236}">
                  <a16:creationId xmlns:a16="http://schemas.microsoft.com/office/drawing/2014/main" id="{2A768626-7EB1-CBE2-6983-7DD209BB3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7" y="978"/>
              <a:ext cx="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4" name="Line 230">
              <a:extLst>
                <a:ext uri="{FF2B5EF4-FFF2-40B4-BE49-F238E27FC236}">
                  <a16:creationId xmlns:a16="http://schemas.microsoft.com/office/drawing/2014/main" id="{91EF8BD0-6E0D-A6A3-79E8-78FE5FDB0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7" y="820"/>
              <a:ext cx="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" name="Line 231">
              <a:extLst>
                <a:ext uri="{FF2B5EF4-FFF2-40B4-BE49-F238E27FC236}">
                  <a16:creationId xmlns:a16="http://schemas.microsoft.com/office/drawing/2014/main" id="{2AA69F0E-F37E-70FD-AD18-266BB8EB6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7" y="661"/>
              <a:ext cx="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Freeform 232">
              <a:extLst>
                <a:ext uri="{FF2B5EF4-FFF2-40B4-BE49-F238E27FC236}">
                  <a16:creationId xmlns:a16="http://schemas.microsoft.com/office/drawing/2014/main" id="{36799BEA-597A-4F6B-953B-2796522CC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137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Freeform 233">
              <a:extLst>
                <a:ext uri="{FF2B5EF4-FFF2-40B4-BE49-F238E27FC236}">
                  <a16:creationId xmlns:a16="http://schemas.microsoft.com/office/drawing/2014/main" id="{45B76A9D-2289-6020-0230-60DBF139B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137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Freeform 234">
              <a:extLst>
                <a:ext uri="{FF2B5EF4-FFF2-40B4-BE49-F238E27FC236}">
                  <a16:creationId xmlns:a16="http://schemas.microsoft.com/office/drawing/2014/main" id="{F8E4F34B-9A75-ACEC-6AA7-39F608883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1267"/>
              <a:ext cx="34" cy="34"/>
            </a:xfrm>
            <a:custGeom>
              <a:avLst/>
              <a:gdLst>
                <a:gd name="T0" fmla="*/ 34 w 68"/>
                <a:gd name="T1" fmla="*/ 0 h 67"/>
                <a:gd name="T2" fmla="*/ 68 w 68"/>
                <a:gd name="T3" fmla="*/ 67 h 67"/>
                <a:gd name="T4" fmla="*/ 0 w 68"/>
                <a:gd name="T5" fmla="*/ 67 h 67"/>
                <a:gd name="T6" fmla="*/ 34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68" y="67"/>
                  </a:lnTo>
                  <a:lnTo>
                    <a:pt x="0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Freeform 235">
              <a:extLst>
                <a:ext uri="{FF2B5EF4-FFF2-40B4-BE49-F238E27FC236}">
                  <a16:creationId xmlns:a16="http://schemas.microsoft.com/office/drawing/2014/main" id="{3E96B11A-DAC7-B2CC-A5D1-C239957F4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1267"/>
              <a:ext cx="34" cy="34"/>
            </a:xfrm>
            <a:custGeom>
              <a:avLst/>
              <a:gdLst>
                <a:gd name="T0" fmla="*/ 34 w 68"/>
                <a:gd name="T1" fmla="*/ 0 h 67"/>
                <a:gd name="T2" fmla="*/ 68 w 68"/>
                <a:gd name="T3" fmla="*/ 67 h 67"/>
                <a:gd name="T4" fmla="*/ 0 w 68"/>
                <a:gd name="T5" fmla="*/ 67 h 67"/>
                <a:gd name="T6" fmla="*/ 34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68" y="67"/>
                  </a:lnTo>
                  <a:lnTo>
                    <a:pt x="0" y="67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Line 236">
              <a:extLst>
                <a:ext uri="{FF2B5EF4-FFF2-40B4-BE49-F238E27FC236}">
                  <a16:creationId xmlns:a16="http://schemas.microsoft.com/office/drawing/2014/main" id="{8A4B7CE0-E908-F626-7132-29669AAEE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5" y="1171"/>
              <a:ext cx="0" cy="1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Freeform 237">
              <a:extLst>
                <a:ext uri="{FF2B5EF4-FFF2-40B4-BE49-F238E27FC236}">
                  <a16:creationId xmlns:a16="http://schemas.microsoft.com/office/drawing/2014/main" id="{E3E1F70E-3BDA-3E55-C252-FF131010E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" y="1423"/>
              <a:ext cx="34" cy="34"/>
            </a:xfrm>
            <a:custGeom>
              <a:avLst/>
              <a:gdLst>
                <a:gd name="T0" fmla="*/ 34 w 68"/>
                <a:gd name="T1" fmla="*/ 0 h 67"/>
                <a:gd name="T2" fmla="*/ 68 w 68"/>
                <a:gd name="T3" fmla="*/ 67 h 67"/>
                <a:gd name="T4" fmla="*/ 0 w 68"/>
                <a:gd name="T5" fmla="*/ 67 h 67"/>
                <a:gd name="T6" fmla="*/ 34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68" y="67"/>
                  </a:lnTo>
                  <a:lnTo>
                    <a:pt x="0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Freeform 238">
              <a:extLst>
                <a:ext uri="{FF2B5EF4-FFF2-40B4-BE49-F238E27FC236}">
                  <a16:creationId xmlns:a16="http://schemas.microsoft.com/office/drawing/2014/main" id="{8EBE8F69-B6DF-D638-A721-696619006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" y="1423"/>
              <a:ext cx="34" cy="34"/>
            </a:xfrm>
            <a:custGeom>
              <a:avLst/>
              <a:gdLst>
                <a:gd name="T0" fmla="*/ 34 w 68"/>
                <a:gd name="T1" fmla="*/ 0 h 67"/>
                <a:gd name="T2" fmla="*/ 68 w 68"/>
                <a:gd name="T3" fmla="*/ 67 h 67"/>
                <a:gd name="T4" fmla="*/ 0 w 68"/>
                <a:gd name="T5" fmla="*/ 67 h 67"/>
                <a:gd name="T6" fmla="*/ 34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68" y="67"/>
                  </a:lnTo>
                  <a:lnTo>
                    <a:pt x="0" y="67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239">
              <a:extLst>
                <a:ext uri="{FF2B5EF4-FFF2-40B4-BE49-F238E27FC236}">
                  <a16:creationId xmlns:a16="http://schemas.microsoft.com/office/drawing/2014/main" id="{1AB2EB65-6C18-07F1-EBEC-69DCD4387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" y="1293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Freeform 240">
              <a:extLst>
                <a:ext uri="{FF2B5EF4-FFF2-40B4-BE49-F238E27FC236}">
                  <a16:creationId xmlns:a16="http://schemas.microsoft.com/office/drawing/2014/main" id="{F64073EF-DB0E-A6BC-F289-46BF9F9D2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" y="1293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Freeform 241">
              <a:extLst>
                <a:ext uri="{FF2B5EF4-FFF2-40B4-BE49-F238E27FC236}">
                  <a16:creationId xmlns:a16="http://schemas.microsoft.com/office/drawing/2014/main" id="{1AF4EBB7-4287-4B75-01D2-E2839B4A8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7" y="1554"/>
              <a:ext cx="34" cy="34"/>
            </a:xfrm>
            <a:custGeom>
              <a:avLst/>
              <a:gdLst>
                <a:gd name="T0" fmla="*/ 34 w 68"/>
                <a:gd name="T1" fmla="*/ 0 h 67"/>
                <a:gd name="T2" fmla="*/ 68 w 68"/>
                <a:gd name="T3" fmla="*/ 67 h 67"/>
                <a:gd name="T4" fmla="*/ 0 w 68"/>
                <a:gd name="T5" fmla="*/ 67 h 67"/>
                <a:gd name="T6" fmla="*/ 34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68" y="67"/>
                  </a:lnTo>
                  <a:lnTo>
                    <a:pt x="0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242">
              <a:extLst>
                <a:ext uri="{FF2B5EF4-FFF2-40B4-BE49-F238E27FC236}">
                  <a16:creationId xmlns:a16="http://schemas.microsoft.com/office/drawing/2014/main" id="{EB057912-5EEC-714C-F633-7366B2588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7" y="1554"/>
              <a:ext cx="34" cy="34"/>
            </a:xfrm>
            <a:custGeom>
              <a:avLst/>
              <a:gdLst>
                <a:gd name="T0" fmla="*/ 34 w 68"/>
                <a:gd name="T1" fmla="*/ 0 h 67"/>
                <a:gd name="T2" fmla="*/ 68 w 68"/>
                <a:gd name="T3" fmla="*/ 67 h 67"/>
                <a:gd name="T4" fmla="*/ 0 w 68"/>
                <a:gd name="T5" fmla="*/ 67 h 67"/>
                <a:gd name="T6" fmla="*/ 34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68" y="67"/>
                  </a:lnTo>
                  <a:lnTo>
                    <a:pt x="0" y="67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Freeform 243">
              <a:extLst>
                <a:ext uri="{FF2B5EF4-FFF2-40B4-BE49-F238E27FC236}">
                  <a16:creationId xmlns:a16="http://schemas.microsoft.com/office/drawing/2014/main" id="{6A763D3A-6A07-4D6C-6D32-F2E4C6FC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" y="1571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Freeform 244">
              <a:extLst>
                <a:ext uri="{FF2B5EF4-FFF2-40B4-BE49-F238E27FC236}">
                  <a16:creationId xmlns:a16="http://schemas.microsoft.com/office/drawing/2014/main" id="{96F1DA84-7E70-5042-EB50-C05B8744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" y="1571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Line 245">
              <a:extLst>
                <a:ext uri="{FF2B5EF4-FFF2-40B4-BE49-F238E27FC236}">
                  <a16:creationId xmlns:a16="http://schemas.microsoft.com/office/drawing/2014/main" id="{87698870-7E3C-6B8B-613D-74B468E1C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9" y="1477"/>
              <a:ext cx="0" cy="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Line 246">
              <a:extLst>
                <a:ext uri="{FF2B5EF4-FFF2-40B4-BE49-F238E27FC236}">
                  <a16:creationId xmlns:a16="http://schemas.microsoft.com/office/drawing/2014/main" id="{D4E68CD4-3596-D5BD-9B7D-A1FCEEECA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1" y="1477"/>
              <a:ext cx="5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247">
              <a:extLst>
                <a:ext uri="{FF2B5EF4-FFF2-40B4-BE49-F238E27FC236}">
                  <a16:creationId xmlns:a16="http://schemas.microsoft.com/office/drawing/2014/main" id="{EFDF130B-2CC8-F4B5-FBD1-388963188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" y="1540"/>
              <a:ext cx="34" cy="34"/>
            </a:xfrm>
            <a:custGeom>
              <a:avLst/>
              <a:gdLst>
                <a:gd name="T0" fmla="*/ 34 w 67"/>
                <a:gd name="T1" fmla="*/ 0 h 68"/>
                <a:gd name="T2" fmla="*/ 67 w 67"/>
                <a:gd name="T3" fmla="*/ 68 h 68"/>
                <a:gd name="T4" fmla="*/ 0 w 67"/>
                <a:gd name="T5" fmla="*/ 68 h 68"/>
                <a:gd name="T6" fmla="*/ 34 w 6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4" y="0"/>
                  </a:moveTo>
                  <a:lnTo>
                    <a:pt x="67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Freeform 248">
              <a:extLst>
                <a:ext uri="{FF2B5EF4-FFF2-40B4-BE49-F238E27FC236}">
                  <a16:creationId xmlns:a16="http://schemas.microsoft.com/office/drawing/2014/main" id="{7ECD6C8B-5132-27B1-C906-CA4866388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" y="1540"/>
              <a:ext cx="34" cy="34"/>
            </a:xfrm>
            <a:custGeom>
              <a:avLst/>
              <a:gdLst>
                <a:gd name="T0" fmla="*/ 34 w 67"/>
                <a:gd name="T1" fmla="*/ 0 h 68"/>
                <a:gd name="T2" fmla="*/ 67 w 67"/>
                <a:gd name="T3" fmla="*/ 68 h 68"/>
                <a:gd name="T4" fmla="*/ 0 w 67"/>
                <a:gd name="T5" fmla="*/ 68 h 68"/>
                <a:gd name="T6" fmla="*/ 34 w 6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4" y="0"/>
                  </a:moveTo>
                  <a:lnTo>
                    <a:pt x="67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249">
              <a:extLst>
                <a:ext uri="{FF2B5EF4-FFF2-40B4-BE49-F238E27FC236}">
                  <a16:creationId xmlns:a16="http://schemas.microsoft.com/office/drawing/2014/main" id="{7C59A9D5-AD9E-BFDF-3038-66F511691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1398"/>
              <a:ext cx="34" cy="34"/>
            </a:xfrm>
            <a:custGeom>
              <a:avLst/>
              <a:gdLst>
                <a:gd name="T0" fmla="*/ 34 w 68"/>
                <a:gd name="T1" fmla="*/ 0 h 67"/>
                <a:gd name="T2" fmla="*/ 68 w 68"/>
                <a:gd name="T3" fmla="*/ 67 h 67"/>
                <a:gd name="T4" fmla="*/ 0 w 68"/>
                <a:gd name="T5" fmla="*/ 67 h 67"/>
                <a:gd name="T6" fmla="*/ 34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68" y="67"/>
                  </a:lnTo>
                  <a:lnTo>
                    <a:pt x="0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Freeform 250">
              <a:extLst>
                <a:ext uri="{FF2B5EF4-FFF2-40B4-BE49-F238E27FC236}">
                  <a16:creationId xmlns:a16="http://schemas.microsoft.com/office/drawing/2014/main" id="{3AB922DB-D4D6-6360-648D-65430A0C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1398"/>
              <a:ext cx="34" cy="34"/>
            </a:xfrm>
            <a:custGeom>
              <a:avLst/>
              <a:gdLst>
                <a:gd name="T0" fmla="*/ 34 w 68"/>
                <a:gd name="T1" fmla="*/ 0 h 67"/>
                <a:gd name="T2" fmla="*/ 68 w 68"/>
                <a:gd name="T3" fmla="*/ 67 h 67"/>
                <a:gd name="T4" fmla="*/ 0 w 68"/>
                <a:gd name="T5" fmla="*/ 67 h 67"/>
                <a:gd name="T6" fmla="*/ 34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68" y="67"/>
                  </a:lnTo>
                  <a:lnTo>
                    <a:pt x="0" y="67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Freeform 251">
              <a:extLst>
                <a:ext uri="{FF2B5EF4-FFF2-40B4-BE49-F238E27FC236}">
                  <a16:creationId xmlns:a16="http://schemas.microsoft.com/office/drawing/2014/main" id="{B8D5BE86-F324-AFFD-F9E2-26A691E5D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" y="1461"/>
              <a:ext cx="34" cy="34"/>
            </a:xfrm>
            <a:custGeom>
              <a:avLst/>
              <a:gdLst>
                <a:gd name="T0" fmla="*/ 34 w 67"/>
                <a:gd name="T1" fmla="*/ 0 h 68"/>
                <a:gd name="T2" fmla="*/ 67 w 67"/>
                <a:gd name="T3" fmla="*/ 68 h 68"/>
                <a:gd name="T4" fmla="*/ 0 w 67"/>
                <a:gd name="T5" fmla="*/ 68 h 68"/>
                <a:gd name="T6" fmla="*/ 34 w 6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4" y="0"/>
                  </a:moveTo>
                  <a:lnTo>
                    <a:pt x="67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Freeform 252">
              <a:extLst>
                <a:ext uri="{FF2B5EF4-FFF2-40B4-BE49-F238E27FC236}">
                  <a16:creationId xmlns:a16="http://schemas.microsoft.com/office/drawing/2014/main" id="{0F4D751E-D44E-B9CE-7217-F082DEC78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" y="1461"/>
              <a:ext cx="34" cy="34"/>
            </a:xfrm>
            <a:custGeom>
              <a:avLst/>
              <a:gdLst>
                <a:gd name="T0" fmla="*/ 34 w 67"/>
                <a:gd name="T1" fmla="*/ 0 h 68"/>
                <a:gd name="T2" fmla="*/ 67 w 67"/>
                <a:gd name="T3" fmla="*/ 68 h 68"/>
                <a:gd name="T4" fmla="*/ 0 w 67"/>
                <a:gd name="T5" fmla="*/ 68 h 68"/>
                <a:gd name="T6" fmla="*/ 34 w 6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4" y="0"/>
                  </a:moveTo>
                  <a:lnTo>
                    <a:pt x="67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Freeform 253">
              <a:extLst>
                <a:ext uri="{FF2B5EF4-FFF2-40B4-BE49-F238E27FC236}">
                  <a16:creationId xmlns:a16="http://schemas.microsoft.com/office/drawing/2014/main" id="{AE07C38A-A45E-9071-71C6-B847B245D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" y="156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254">
              <a:extLst>
                <a:ext uri="{FF2B5EF4-FFF2-40B4-BE49-F238E27FC236}">
                  <a16:creationId xmlns:a16="http://schemas.microsoft.com/office/drawing/2014/main" id="{1619D3CB-8330-7EDB-351D-29C6766B4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" y="156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Freeform 255">
              <a:extLst>
                <a:ext uri="{FF2B5EF4-FFF2-40B4-BE49-F238E27FC236}">
                  <a16:creationId xmlns:a16="http://schemas.microsoft.com/office/drawing/2014/main" id="{026964E4-8707-C30E-194F-90240C4D1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" y="1488"/>
              <a:ext cx="34" cy="34"/>
            </a:xfrm>
            <a:custGeom>
              <a:avLst/>
              <a:gdLst>
                <a:gd name="T0" fmla="*/ 34 w 68"/>
                <a:gd name="T1" fmla="*/ 0 h 67"/>
                <a:gd name="T2" fmla="*/ 68 w 68"/>
                <a:gd name="T3" fmla="*/ 67 h 67"/>
                <a:gd name="T4" fmla="*/ 0 w 68"/>
                <a:gd name="T5" fmla="*/ 67 h 67"/>
                <a:gd name="T6" fmla="*/ 34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68" y="67"/>
                  </a:lnTo>
                  <a:lnTo>
                    <a:pt x="0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256">
              <a:extLst>
                <a:ext uri="{FF2B5EF4-FFF2-40B4-BE49-F238E27FC236}">
                  <a16:creationId xmlns:a16="http://schemas.microsoft.com/office/drawing/2014/main" id="{2E4F3D07-EAB7-282A-7944-5746902D8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" y="1488"/>
              <a:ext cx="34" cy="34"/>
            </a:xfrm>
            <a:custGeom>
              <a:avLst/>
              <a:gdLst>
                <a:gd name="T0" fmla="*/ 34 w 68"/>
                <a:gd name="T1" fmla="*/ 0 h 67"/>
                <a:gd name="T2" fmla="*/ 68 w 68"/>
                <a:gd name="T3" fmla="*/ 67 h 67"/>
                <a:gd name="T4" fmla="*/ 0 w 68"/>
                <a:gd name="T5" fmla="*/ 67 h 67"/>
                <a:gd name="T6" fmla="*/ 34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68" y="67"/>
                  </a:lnTo>
                  <a:lnTo>
                    <a:pt x="0" y="67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Line 257">
              <a:extLst>
                <a:ext uri="{FF2B5EF4-FFF2-40B4-BE49-F238E27FC236}">
                  <a16:creationId xmlns:a16="http://schemas.microsoft.com/office/drawing/2014/main" id="{C74FF47E-C9C5-80AD-B6B9-92BC57978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" y="1602"/>
              <a:ext cx="0" cy="3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Line 258">
              <a:extLst>
                <a:ext uri="{FF2B5EF4-FFF2-40B4-BE49-F238E27FC236}">
                  <a16:creationId xmlns:a16="http://schemas.microsoft.com/office/drawing/2014/main" id="{EC6F716C-26A8-5F59-2C69-130A8F0CD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5" y="1602"/>
              <a:ext cx="5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Freeform 259">
              <a:extLst>
                <a:ext uri="{FF2B5EF4-FFF2-40B4-BE49-F238E27FC236}">
                  <a16:creationId xmlns:a16="http://schemas.microsoft.com/office/drawing/2014/main" id="{8DBD71BE-06F2-9545-8686-72CA5BE11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1687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260">
              <a:extLst>
                <a:ext uri="{FF2B5EF4-FFF2-40B4-BE49-F238E27FC236}">
                  <a16:creationId xmlns:a16="http://schemas.microsoft.com/office/drawing/2014/main" id="{D621408A-1CC6-F936-EB21-7505DBB9D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1687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Freeform 261">
              <a:extLst>
                <a:ext uri="{FF2B5EF4-FFF2-40B4-BE49-F238E27FC236}">
                  <a16:creationId xmlns:a16="http://schemas.microsoft.com/office/drawing/2014/main" id="{71FC40EA-FB86-6087-21B0-CD6C6C796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" y="1584"/>
              <a:ext cx="34" cy="34"/>
            </a:xfrm>
            <a:custGeom>
              <a:avLst/>
              <a:gdLst>
                <a:gd name="T0" fmla="*/ 34 w 67"/>
                <a:gd name="T1" fmla="*/ 0 h 68"/>
                <a:gd name="T2" fmla="*/ 67 w 67"/>
                <a:gd name="T3" fmla="*/ 68 h 68"/>
                <a:gd name="T4" fmla="*/ 0 w 67"/>
                <a:gd name="T5" fmla="*/ 68 h 68"/>
                <a:gd name="T6" fmla="*/ 34 w 6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4" y="0"/>
                  </a:moveTo>
                  <a:lnTo>
                    <a:pt x="67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Freeform 262">
              <a:extLst>
                <a:ext uri="{FF2B5EF4-FFF2-40B4-BE49-F238E27FC236}">
                  <a16:creationId xmlns:a16="http://schemas.microsoft.com/office/drawing/2014/main" id="{691C8E30-5338-F08A-99D4-07011CDB3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" y="1584"/>
              <a:ext cx="34" cy="34"/>
            </a:xfrm>
            <a:custGeom>
              <a:avLst/>
              <a:gdLst>
                <a:gd name="T0" fmla="*/ 34 w 67"/>
                <a:gd name="T1" fmla="*/ 0 h 68"/>
                <a:gd name="T2" fmla="*/ 67 w 67"/>
                <a:gd name="T3" fmla="*/ 68 h 68"/>
                <a:gd name="T4" fmla="*/ 0 w 67"/>
                <a:gd name="T5" fmla="*/ 68 h 68"/>
                <a:gd name="T6" fmla="*/ 34 w 6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4" y="0"/>
                  </a:moveTo>
                  <a:lnTo>
                    <a:pt x="67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Freeform 263">
              <a:extLst>
                <a:ext uri="{FF2B5EF4-FFF2-40B4-BE49-F238E27FC236}">
                  <a16:creationId xmlns:a16="http://schemas.microsoft.com/office/drawing/2014/main" id="{D20F3A62-DEE1-C386-C222-ABC4C2EDA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1648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Freeform 264">
              <a:extLst>
                <a:ext uri="{FF2B5EF4-FFF2-40B4-BE49-F238E27FC236}">
                  <a16:creationId xmlns:a16="http://schemas.microsoft.com/office/drawing/2014/main" id="{79FE1721-F127-81CD-F6A0-51BD478E4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1648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Freeform 265">
              <a:extLst>
                <a:ext uri="{FF2B5EF4-FFF2-40B4-BE49-F238E27FC236}">
                  <a16:creationId xmlns:a16="http://schemas.microsoft.com/office/drawing/2014/main" id="{FEAA8EA0-3FE9-0E21-8AF9-1D4908EED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" y="1503"/>
              <a:ext cx="34" cy="34"/>
            </a:xfrm>
            <a:custGeom>
              <a:avLst/>
              <a:gdLst>
                <a:gd name="T0" fmla="*/ 34 w 67"/>
                <a:gd name="T1" fmla="*/ 0 h 68"/>
                <a:gd name="T2" fmla="*/ 67 w 67"/>
                <a:gd name="T3" fmla="*/ 68 h 68"/>
                <a:gd name="T4" fmla="*/ 0 w 67"/>
                <a:gd name="T5" fmla="*/ 68 h 68"/>
                <a:gd name="T6" fmla="*/ 34 w 6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4" y="0"/>
                  </a:moveTo>
                  <a:lnTo>
                    <a:pt x="67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Freeform 266">
              <a:extLst>
                <a:ext uri="{FF2B5EF4-FFF2-40B4-BE49-F238E27FC236}">
                  <a16:creationId xmlns:a16="http://schemas.microsoft.com/office/drawing/2014/main" id="{9BE254A2-B4C9-49FC-65B1-BE3ACAD51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" y="1503"/>
              <a:ext cx="34" cy="34"/>
            </a:xfrm>
            <a:custGeom>
              <a:avLst/>
              <a:gdLst>
                <a:gd name="T0" fmla="*/ 34 w 67"/>
                <a:gd name="T1" fmla="*/ 0 h 68"/>
                <a:gd name="T2" fmla="*/ 67 w 67"/>
                <a:gd name="T3" fmla="*/ 68 h 68"/>
                <a:gd name="T4" fmla="*/ 0 w 67"/>
                <a:gd name="T5" fmla="*/ 68 h 68"/>
                <a:gd name="T6" fmla="*/ 34 w 6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4" y="0"/>
                  </a:moveTo>
                  <a:lnTo>
                    <a:pt x="67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Freeform 267">
              <a:extLst>
                <a:ext uri="{FF2B5EF4-FFF2-40B4-BE49-F238E27FC236}">
                  <a16:creationId xmlns:a16="http://schemas.microsoft.com/office/drawing/2014/main" id="{01521808-6010-86BC-218A-A58E0696B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" y="1674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Freeform 268">
              <a:extLst>
                <a:ext uri="{FF2B5EF4-FFF2-40B4-BE49-F238E27FC236}">
                  <a16:creationId xmlns:a16="http://schemas.microsoft.com/office/drawing/2014/main" id="{529DEE19-61D5-6364-E623-68440C8D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" y="1674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Line 269">
              <a:extLst>
                <a:ext uri="{FF2B5EF4-FFF2-40B4-BE49-F238E27FC236}">
                  <a16:creationId xmlns:a16="http://schemas.microsoft.com/office/drawing/2014/main" id="{95FF9691-7573-DA1C-30E4-FAD945AB2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8" y="872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Line 270">
              <a:extLst>
                <a:ext uri="{FF2B5EF4-FFF2-40B4-BE49-F238E27FC236}">
                  <a16:creationId xmlns:a16="http://schemas.microsoft.com/office/drawing/2014/main" id="{0488EE07-F0F7-9CE8-C55B-01202C44E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0" y="872"/>
              <a:ext cx="5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Freeform 271">
              <a:extLst>
                <a:ext uri="{FF2B5EF4-FFF2-40B4-BE49-F238E27FC236}">
                  <a16:creationId xmlns:a16="http://schemas.microsoft.com/office/drawing/2014/main" id="{8ADED03A-6CB4-1D71-F8EC-E30EBB9DB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1001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Freeform 272">
              <a:extLst>
                <a:ext uri="{FF2B5EF4-FFF2-40B4-BE49-F238E27FC236}">
                  <a16:creationId xmlns:a16="http://schemas.microsoft.com/office/drawing/2014/main" id="{8B39F5B7-26AD-F960-DA28-EC30ADB04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1001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Freeform 273">
              <a:extLst>
                <a:ext uri="{FF2B5EF4-FFF2-40B4-BE49-F238E27FC236}">
                  <a16:creationId xmlns:a16="http://schemas.microsoft.com/office/drawing/2014/main" id="{CF1C6B7C-A6D5-6BD4-6951-CD4E63058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65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Freeform 274">
              <a:extLst>
                <a:ext uri="{FF2B5EF4-FFF2-40B4-BE49-F238E27FC236}">
                  <a16:creationId xmlns:a16="http://schemas.microsoft.com/office/drawing/2014/main" id="{A461948E-B7F4-2A17-4F9E-77ADC20C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65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Freeform 275">
              <a:extLst>
                <a:ext uri="{FF2B5EF4-FFF2-40B4-BE49-F238E27FC236}">
                  <a16:creationId xmlns:a16="http://schemas.microsoft.com/office/drawing/2014/main" id="{0DB14C11-D1D7-BABE-8464-E570BF086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854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Freeform 276">
              <a:extLst>
                <a:ext uri="{FF2B5EF4-FFF2-40B4-BE49-F238E27FC236}">
                  <a16:creationId xmlns:a16="http://schemas.microsoft.com/office/drawing/2014/main" id="{AAECF603-5184-6006-D135-0B43C1F71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854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Freeform 277">
              <a:extLst>
                <a:ext uri="{FF2B5EF4-FFF2-40B4-BE49-F238E27FC236}">
                  <a16:creationId xmlns:a16="http://schemas.microsoft.com/office/drawing/2014/main" id="{5036545E-39A1-E01A-FD89-6B19AE084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1061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Freeform 278">
              <a:extLst>
                <a:ext uri="{FF2B5EF4-FFF2-40B4-BE49-F238E27FC236}">
                  <a16:creationId xmlns:a16="http://schemas.microsoft.com/office/drawing/2014/main" id="{93D5AD77-2DB7-7FA3-3E44-1CB4BA4C4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1061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Freeform 279">
              <a:extLst>
                <a:ext uri="{FF2B5EF4-FFF2-40B4-BE49-F238E27FC236}">
                  <a16:creationId xmlns:a16="http://schemas.microsoft.com/office/drawing/2014/main" id="{55F23483-3958-6F25-474B-C50BCF9A4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1143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Freeform 280">
              <a:extLst>
                <a:ext uri="{FF2B5EF4-FFF2-40B4-BE49-F238E27FC236}">
                  <a16:creationId xmlns:a16="http://schemas.microsoft.com/office/drawing/2014/main" id="{DBC3BA58-50AC-DA0E-AD25-155D26FC3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1143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Line 281">
              <a:extLst>
                <a:ext uri="{FF2B5EF4-FFF2-40B4-BE49-F238E27FC236}">
                  <a16:creationId xmlns:a16="http://schemas.microsoft.com/office/drawing/2014/main" id="{FCCB130F-EB0A-ABD0-EFF6-F8F5C35C3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1" y="1077"/>
              <a:ext cx="0" cy="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Line 282">
              <a:extLst>
                <a:ext uri="{FF2B5EF4-FFF2-40B4-BE49-F238E27FC236}">
                  <a16:creationId xmlns:a16="http://schemas.microsoft.com/office/drawing/2014/main" id="{622FFF16-8ECB-7F8E-742F-496367A86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4" y="1077"/>
              <a:ext cx="5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Freeform 283">
              <a:extLst>
                <a:ext uri="{FF2B5EF4-FFF2-40B4-BE49-F238E27FC236}">
                  <a16:creationId xmlns:a16="http://schemas.microsoft.com/office/drawing/2014/main" id="{CCA96896-134A-E02F-6728-C0FC5F569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111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8" name="Freeform 284">
              <a:extLst>
                <a:ext uri="{FF2B5EF4-FFF2-40B4-BE49-F238E27FC236}">
                  <a16:creationId xmlns:a16="http://schemas.microsoft.com/office/drawing/2014/main" id="{2EA20783-E988-D61C-9B09-5C11B7F2A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1110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Freeform 285">
              <a:extLst>
                <a:ext uri="{FF2B5EF4-FFF2-40B4-BE49-F238E27FC236}">
                  <a16:creationId xmlns:a16="http://schemas.microsoft.com/office/drawing/2014/main" id="{0B82F4DE-7DF0-7C47-031B-D6AEDBE01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1056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0" name="Freeform 286">
              <a:extLst>
                <a:ext uri="{FF2B5EF4-FFF2-40B4-BE49-F238E27FC236}">
                  <a16:creationId xmlns:a16="http://schemas.microsoft.com/office/drawing/2014/main" id="{8E26DAF1-1875-3664-C8D1-08E49040B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1056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Freeform 287">
              <a:extLst>
                <a:ext uri="{FF2B5EF4-FFF2-40B4-BE49-F238E27FC236}">
                  <a16:creationId xmlns:a16="http://schemas.microsoft.com/office/drawing/2014/main" id="{22332A02-D320-8FD5-8749-F23BA9041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975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Freeform 288">
              <a:extLst>
                <a:ext uri="{FF2B5EF4-FFF2-40B4-BE49-F238E27FC236}">
                  <a16:creationId xmlns:a16="http://schemas.microsoft.com/office/drawing/2014/main" id="{789A8172-6047-BB53-93D4-4A26717B9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975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Line 289">
              <a:extLst>
                <a:ext uri="{FF2B5EF4-FFF2-40B4-BE49-F238E27FC236}">
                  <a16:creationId xmlns:a16="http://schemas.microsoft.com/office/drawing/2014/main" id="{37338804-F7E2-51D9-2BEC-EEF66A9B9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5" y="1171"/>
              <a:ext cx="0" cy="1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Line 290">
              <a:extLst>
                <a:ext uri="{FF2B5EF4-FFF2-40B4-BE49-F238E27FC236}">
                  <a16:creationId xmlns:a16="http://schemas.microsoft.com/office/drawing/2014/main" id="{D74473B4-047F-A5F8-16BE-ABDE2E1E8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8" y="1171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Freeform 291">
              <a:extLst>
                <a:ext uri="{FF2B5EF4-FFF2-40B4-BE49-F238E27FC236}">
                  <a16:creationId xmlns:a16="http://schemas.microsoft.com/office/drawing/2014/main" id="{06D18E75-07C1-4F87-0456-418715995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" y="1078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Freeform 292">
              <a:extLst>
                <a:ext uri="{FF2B5EF4-FFF2-40B4-BE49-F238E27FC236}">
                  <a16:creationId xmlns:a16="http://schemas.microsoft.com/office/drawing/2014/main" id="{3496F4F6-7D49-8E85-55EC-ACC777207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" y="1078"/>
              <a:ext cx="34" cy="34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68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Line 293">
              <a:extLst>
                <a:ext uri="{FF2B5EF4-FFF2-40B4-BE49-F238E27FC236}">
                  <a16:creationId xmlns:a16="http://schemas.microsoft.com/office/drawing/2014/main" id="{D5219B1F-B596-9736-89D2-A07732CE3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291"/>
              <a:ext cx="0" cy="6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Line 294">
              <a:extLst>
                <a:ext uri="{FF2B5EF4-FFF2-40B4-BE49-F238E27FC236}">
                  <a16:creationId xmlns:a16="http://schemas.microsoft.com/office/drawing/2014/main" id="{5EAD6E6F-B4EE-A988-F40A-6C5839CB5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3" y="1291"/>
              <a:ext cx="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Freeform 295">
              <a:extLst>
                <a:ext uri="{FF2B5EF4-FFF2-40B4-BE49-F238E27FC236}">
                  <a16:creationId xmlns:a16="http://schemas.microsoft.com/office/drawing/2014/main" id="{792AE71C-985D-B984-78DB-9A00CF466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1397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2 h 68"/>
                <a:gd name="T8" fmla="*/ 58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0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5 w 68"/>
                <a:gd name="T27" fmla="*/ 52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5 w 68"/>
                <a:gd name="T39" fmla="*/ 15 h 68"/>
                <a:gd name="T40" fmla="*/ 9 w 68"/>
                <a:gd name="T41" fmla="*/ 9 h 68"/>
                <a:gd name="T42" fmla="*/ 15 w 68"/>
                <a:gd name="T43" fmla="*/ 5 h 68"/>
                <a:gd name="T44" fmla="*/ 20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5 h 68"/>
                <a:gd name="T56" fmla="*/ 58 w 68"/>
                <a:gd name="T57" fmla="*/ 9 h 68"/>
                <a:gd name="T58" fmla="*/ 62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Freeform 296">
              <a:extLst>
                <a:ext uri="{FF2B5EF4-FFF2-40B4-BE49-F238E27FC236}">
                  <a16:creationId xmlns:a16="http://schemas.microsoft.com/office/drawing/2014/main" id="{661B044A-C7DF-768F-88B4-3F49E568C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1397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2 h 68"/>
                <a:gd name="T8" fmla="*/ 58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0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5 w 68"/>
                <a:gd name="T27" fmla="*/ 52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5 w 68"/>
                <a:gd name="T39" fmla="*/ 15 h 68"/>
                <a:gd name="T40" fmla="*/ 9 w 68"/>
                <a:gd name="T41" fmla="*/ 9 h 68"/>
                <a:gd name="T42" fmla="*/ 15 w 68"/>
                <a:gd name="T43" fmla="*/ 5 h 68"/>
                <a:gd name="T44" fmla="*/ 20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5 h 68"/>
                <a:gd name="T56" fmla="*/ 58 w 68"/>
                <a:gd name="T57" fmla="*/ 9 h 68"/>
                <a:gd name="T58" fmla="*/ 62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Freeform 297">
              <a:extLst>
                <a:ext uri="{FF2B5EF4-FFF2-40B4-BE49-F238E27FC236}">
                  <a16:creationId xmlns:a16="http://schemas.microsoft.com/office/drawing/2014/main" id="{3415659E-61FF-2F49-1964-2EB002FF9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137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Freeform 298">
              <a:extLst>
                <a:ext uri="{FF2B5EF4-FFF2-40B4-BE49-F238E27FC236}">
                  <a16:creationId xmlns:a16="http://schemas.microsoft.com/office/drawing/2014/main" id="{B892BBD3-DC8F-D379-0595-848E6A78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137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Freeform 299">
              <a:extLst>
                <a:ext uri="{FF2B5EF4-FFF2-40B4-BE49-F238E27FC236}">
                  <a16:creationId xmlns:a16="http://schemas.microsoft.com/office/drawing/2014/main" id="{D013F9E2-EC0A-642E-712C-322900B02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" y="1530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3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3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10 h 68"/>
                <a:gd name="T42" fmla="*/ 16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Freeform 300">
              <a:extLst>
                <a:ext uri="{FF2B5EF4-FFF2-40B4-BE49-F238E27FC236}">
                  <a16:creationId xmlns:a16="http://schemas.microsoft.com/office/drawing/2014/main" id="{16BAE0F8-AB2E-9A6C-2894-BA87B78AC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" y="1530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3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3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10 h 68"/>
                <a:gd name="T42" fmla="*/ 16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Line 301">
              <a:extLst>
                <a:ext uri="{FF2B5EF4-FFF2-40B4-BE49-F238E27FC236}">
                  <a16:creationId xmlns:a16="http://schemas.microsoft.com/office/drawing/2014/main" id="{2B07D33E-D1B7-EF49-8801-985E19268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4" y="1550"/>
              <a:ext cx="0" cy="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Line 302">
              <a:extLst>
                <a:ext uri="{FF2B5EF4-FFF2-40B4-BE49-F238E27FC236}">
                  <a16:creationId xmlns:a16="http://schemas.microsoft.com/office/drawing/2014/main" id="{0BD99701-54EE-749E-EF80-940DD54AC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6" y="1550"/>
              <a:ext cx="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Freeform 303">
              <a:extLst>
                <a:ext uri="{FF2B5EF4-FFF2-40B4-BE49-F238E27FC236}">
                  <a16:creationId xmlns:a16="http://schemas.microsoft.com/office/drawing/2014/main" id="{6C6078C3-8820-E98B-3A85-1F90D6A99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1492"/>
              <a:ext cx="34" cy="33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2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2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10 h 68"/>
                <a:gd name="T42" fmla="*/ 16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2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Freeform 304">
              <a:extLst>
                <a:ext uri="{FF2B5EF4-FFF2-40B4-BE49-F238E27FC236}">
                  <a16:creationId xmlns:a16="http://schemas.microsoft.com/office/drawing/2014/main" id="{1ADD06E9-EA59-6A8C-B2D0-ACDFD7F71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1492"/>
              <a:ext cx="34" cy="33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3 w 68"/>
                <a:gd name="T7" fmla="*/ 53 h 68"/>
                <a:gd name="T8" fmla="*/ 59 w 68"/>
                <a:gd name="T9" fmla="*/ 59 h 68"/>
                <a:gd name="T10" fmla="*/ 53 w 68"/>
                <a:gd name="T11" fmla="*/ 62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2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10 h 68"/>
                <a:gd name="T42" fmla="*/ 16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3" y="53"/>
                  </a:lnTo>
                  <a:lnTo>
                    <a:pt x="59" y="59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2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Freeform 305">
              <a:extLst>
                <a:ext uri="{FF2B5EF4-FFF2-40B4-BE49-F238E27FC236}">
                  <a16:creationId xmlns:a16="http://schemas.microsoft.com/office/drawing/2014/main" id="{AEDEDE73-7043-DDD9-99DC-5F418E286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" y="150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Freeform 306">
              <a:extLst>
                <a:ext uri="{FF2B5EF4-FFF2-40B4-BE49-F238E27FC236}">
                  <a16:creationId xmlns:a16="http://schemas.microsoft.com/office/drawing/2014/main" id="{ABF2D409-7024-23B3-F9E6-967E94EFF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" y="150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Freeform 307">
              <a:extLst>
                <a:ext uri="{FF2B5EF4-FFF2-40B4-BE49-F238E27FC236}">
                  <a16:creationId xmlns:a16="http://schemas.microsoft.com/office/drawing/2014/main" id="{2666FE82-135B-BE0D-43CC-99FE6B0B8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1575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3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6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3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Freeform 308">
              <a:extLst>
                <a:ext uri="{FF2B5EF4-FFF2-40B4-BE49-F238E27FC236}">
                  <a16:creationId xmlns:a16="http://schemas.microsoft.com/office/drawing/2014/main" id="{57371BAE-BBE7-DEBA-27FA-1DAC7586F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1575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3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8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6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6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8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3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3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Freeform 309">
              <a:extLst>
                <a:ext uri="{FF2B5EF4-FFF2-40B4-BE49-F238E27FC236}">
                  <a16:creationId xmlns:a16="http://schemas.microsoft.com/office/drawing/2014/main" id="{1BFDEC63-AC1E-43F4-9EFD-EE401EF28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" y="1583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Freeform 310">
              <a:extLst>
                <a:ext uri="{FF2B5EF4-FFF2-40B4-BE49-F238E27FC236}">
                  <a16:creationId xmlns:a16="http://schemas.microsoft.com/office/drawing/2014/main" id="{8F15EDB2-E0B8-E21E-965E-15F96B8AF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" y="1583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Freeform 311">
              <a:extLst>
                <a:ext uri="{FF2B5EF4-FFF2-40B4-BE49-F238E27FC236}">
                  <a16:creationId xmlns:a16="http://schemas.microsoft.com/office/drawing/2014/main" id="{E4243C38-246F-0A07-122B-D31A6EE4A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" y="1646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2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0 w 68"/>
                <a:gd name="T21" fmla="*/ 66 h 68"/>
                <a:gd name="T22" fmla="*/ 15 w 68"/>
                <a:gd name="T23" fmla="*/ 62 h 68"/>
                <a:gd name="T24" fmla="*/ 9 w 68"/>
                <a:gd name="T25" fmla="*/ 59 h 68"/>
                <a:gd name="T26" fmla="*/ 5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5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0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2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2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2"/>
                  </a:lnTo>
                  <a:lnTo>
                    <a:pt x="9" y="59"/>
                  </a:lnTo>
                  <a:lnTo>
                    <a:pt x="5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6" name="Freeform 312">
              <a:extLst>
                <a:ext uri="{FF2B5EF4-FFF2-40B4-BE49-F238E27FC236}">
                  <a16:creationId xmlns:a16="http://schemas.microsoft.com/office/drawing/2014/main" id="{CEB0C1D6-1BC7-FF99-47BA-0D1D96EFF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" y="1646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2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0 w 68"/>
                <a:gd name="T21" fmla="*/ 66 h 68"/>
                <a:gd name="T22" fmla="*/ 15 w 68"/>
                <a:gd name="T23" fmla="*/ 62 h 68"/>
                <a:gd name="T24" fmla="*/ 9 w 68"/>
                <a:gd name="T25" fmla="*/ 59 h 68"/>
                <a:gd name="T26" fmla="*/ 5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5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0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2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2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2"/>
                  </a:lnTo>
                  <a:lnTo>
                    <a:pt x="9" y="59"/>
                  </a:lnTo>
                  <a:lnTo>
                    <a:pt x="5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Line 313">
              <a:extLst>
                <a:ext uri="{FF2B5EF4-FFF2-40B4-BE49-F238E27FC236}">
                  <a16:creationId xmlns:a16="http://schemas.microsoft.com/office/drawing/2014/main" id="{54CACEE9-9338-8BE2-DC54-1D7AD5BE4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7" y="1632"/>
              <a:ext cx="0" cy="2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Line 314">
              <a:extLst>
                <a:ext uri="{FF2B5EF4-FFF2-40B4-BE49-F238E27FC236}">
                  <a16:creationId xmlns:a16="http://schemas.microsoft.com/office/drawing/2014/main" id="{C94D3BBB-5E73-5C17-26C9-8CBC348AA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0" y="1632"/>
              <a:ext cx="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Freeform 315">
              <a:extLst>
                <a:ext uri="{FF2B5EF4-FFF2-40B4-BE49-F238E27FC236}">
                  <a16:creationId xmlns:a16="http://schemas.microsoft.com/office/drawing/2014/main" id="{33E8B6BC-04CD-AEAF-3D0F-E94E1091A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" y="1659"/>
              <a:ext cx="34" cy="34"/>
            </a:xfrm>
            <a:custGeom>
              <a:avLst/>
              <a:gdLst>
                <a:gd name="T0" fmla="*/ 68 w 68"/>
                <a:gd name="T1" fmla="*/ 34 h 67"/>
                <a:gd name="T2" fmla="*/ 68 w 68"/>
                <a:gd name="T3" fmla="*/ 41 h 67"/>
                <a:gd name="T4" fmla="*/ 66 w 68"/>
                <a:gd name="T5" fmla="*/ 47 h 67"/>
                <a:gd name="T6" fmla="*/ 62 w 68"/>
                <a:gd name="T7" fmla="*/ 52 h 67"/>
                <a:gd name="T8" fmla="*/ 58 w 68"/>
                <a:gd name="T9" fmla="*/ 58 h 67"/>
                <a:gd name="T10" fmla="*/ 53 w 68"/>
                <a:gd name="T11" fmla="*/ 62 h 67"/>
                <a:gd name="T12" fmla="*/ 47 w 68"/>
                <a:gd name="T13" fmla="*/ 66 h 67"/>
                <a:gd name="T14" fmla="*/ 41 w 68"/>
                <a:gd name="T15" fmla="*/ 67 h 67"/>
                <a:gd name="T16" fmla="*/ 34 w 68"/>
                <a:gd name="T17" fmla="*/ 67 h 67"/>
                <a:gd name="T18" fmla="*/ 26 w 68"/>
                <a:gd name="T19" fmla="*/ 67 h 67"/>
                <a:gd name="T20" fmla="*/ 21 w 68"/>
                <a:gd name="T21" fmla="*/ 66 h 67"/>
                <a:gd name="T22" fmla="*/ 15 w 68"/>
                <a:gd name="T23" fmla="*/ 62 h 67"/>
                <a:gd name="T24" fmla="*/ 9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4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9 w 68"/>
                <a:gd name="T41" fmla="*/ 9 h 67"/>
                <a:gd name="T42" fmla="*/ 15 w 68"/>
                <a:gd name="T43" fmla="*/ 5 h 67"/>
                <a:gd name="T44" fmla="*/ 21 w 68"/>
                <a:gd name="T45" fmla="*/ 1 h 67"/>
                <a:gd name="T46" fmla="*/ 26 w 68"/>
                <a:gd name="T47" fmla="*/ 0 h 67"/>
                <a:gd name="T48" fmla="*/ 34 w 68"/>
                <a:gd name="T49" fmla="*/ 0 h 67"/>
                <a:gd name="T50" fmla="*/ 41 w 68"/>
                <a:gd name="T51" fmla="*/ 0 h 67"/>
                <a:gd name="T52" fmla="*/ 47 w 68"/>
                <a:gd name="T53" fmla="*/ 1 h 67"/>
                <a:gd name="T54" fmla="*/ 53 w 68"/>
                <a:gd name="T55" fmla="*/ 5 h 67"/>
                <a:gd name="T56" fmla="*/ 58 w 68"/>
                <a:gd name="T57" fmla="*/ 9 h 67"/>
                <a:gd name="T58" fmla="*/ 62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7"/>
                  </a:lnTo>
                  <a:lnTo>
                    <a:pt x="34" y="67"/>
                  </a:lnTo>
                  <a:lnTo>
                    <a:pt x="26" y="67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1"/>
                  </a:lnTo>
                  <a:lnTo>
                    <a:pt x="53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Freeform 316">
              <a:extLst>
                <a:ext uri="{FF2B5EF4-FFF2-40B4-BE49-F238E27FC236}">
                  <a16:creationId xmlns:a16="http://schemas.microsoft.com/office/drawing/2014/main" id="{D69D9930-00A0-7754-8108-4A6888A06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" y="1659"/>
              <a:ext cx="34" cy="34"/>
            </a:xfrm>
            <a:custGeom>
              <a:avLst/>
              <a:gdLst>
                <a:gd name="T0" fmla="*/ 68 w 68"/>
                <a:gd name="T1" fmla="*/ 34 h 67"/>
                <a:gd name="T2" fmla="*/ 68 w 68"/>
                <a:gd name="T3" fmla="*/ 41 h 67"/>
                <a:gd name="T4" fmla="*/ 66 w 68"/>
                <a:gd name="T5" fmla="*/ 47 h 67"/>
                <a:gd name="T6" fmla="*/ 62 w 68"/>
                <a:gd name="T7" fmla="*/ 52 h 67"/>
                <a:gd name="T8" fmla="*/ 58 w 68"/>
                <a:gd name="T9" fmla="*/ 58 h 67"/>
                <a:gd name="T10" fmla="*/ 53 w 68"/>
                <a:gd name="T11" fmla="*/ 62 h 67"/>
                <a:gd name="T12" fmla="*/ 47 w 68"/>
                <a:gd name="T13" fmla="*/ 66 h 67"/>
                <a:gd name="T14" fmla="*/ 41 w 68"/>
                <a:gd name="T15" fmla="*/ 67 h 67"/>
                <a:gd name="T16" fmla="*/ 34 w 68"/>
                <a:gd name="T17" fmla="*/ 67 h 67"/>
                <a:gd name="T18" fmla="*/ 26 w 68"/>
                <a:gd name="T19" fmla="*/ 67 h 67"/>
                <a:gd name="T20" fmla="*/ 21 w 68"/>
                <a:gd name="T21" fmla="*/ 66 h 67"/>
                <a:gd name="T22" fmla="*/ 15 w 68"/>
                <a:gd name="T23" fmla="*/ 62 h 67"/>
                <a:gd name="T24" fmla="*/ 9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4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9 w 68"/>
                <a:gd name="T41" fmla="*/ 9 h 67"/>
                <a:gd name="T42" fmla="*/ 15 w 68"/>
                <a:gd name="T43" fmla="*/ 5 h 67"/>
                <a:gd name="T44" fmla="*/ 21 w 68"/>
                <a:gd name="T45" fmla="*/ 1 h 67"/>
                <a:gd name="T46" fmla="*/ 26 w 68"/>
                <a:gd name="T47" fmla="*/ 0 h 67"/>
                <a:gd name="T48" fmla="*/ 34 w 68"/>
                <a:gd name="T49" fmla="*/ 0 h 67"/>
                <a:gd name="T50" fmla="*/ 41 w 68"/>
                <a:gd name="T51" fmla="*/ 0 h 67"/>
                <a:gd name="T52" fmla="*/ 47 w 68"/>
                <a:gd name="T53" fmla="*/ 1 h 67"/>
                <a:gd name="T54" fmla="*/ 53 w 68"/>
                <a:gd name="T55" fmla="*/ 5 h 67"/>
                <a:gd name="T56" fmla="*/ 58 w 68"/>
                <a:gd name="T57" fmla="*/ 9 h 67"/>
                <a:gd name="T58" fmla="*/ 62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7"/>
                  </a:lnTo>
                  <a:lnTo>
                    <a:pt x="34" y="67"/>
                  </a:lnTo>
                  <a:lnTo>
                    <a:pt x="26" y="67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1"/>
                  </a:lnTo>
                  <a:lnTo>
                    <a:pt x="53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Freeform 317">
              <a:extLst>
                <a:ext uri="{FF2B5EF4-FFF2-40B4-BE49-F238E27FC236}">
                  <a16:creationId xmlns:a16="http://schemas.microsoft.com/office/drawing/2014/main" id="{1D378C86-5D63-19F5-8AE7-13C403798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1632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Freeform 318">
              <a:extLst>
                <a:ext uri="{FF2B5EF4-FFF2-40B4-BE49-F238E27FC236}">
                  <a16:creationId xmlns:a16="http://schemas.microsoft.com/office/drawing/2014/main" id="{486650F0-3241-E19F-655F-E0F9F8EFC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1632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Freeform 319">
              <a:extLst>
                <a:ext uri="{FF2B5EF4-FFF2-40B4-BE49-F238E27FC236}">
                  <a16:creationId xmlns:a16="http://schemas.microsoft.com/office/drawing/2014/main" id="{24E43D59-1B39-6946-AAC5-49BB382B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" y="1565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Freeform 320">
              <a:extLst>
                <a:ext uri="{FF2B5EF4-FFF2-40B4-BE49-F238E27FC236}">
                  <a16:creationId xmlns:a16="http://schemas.microsoft.com/office/drawing/2014/main" id="{0B4E94FF-15ED-B3F5-E915-7174718DE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" y="1565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Freeform 321">
              <a:extLst>
                <a:ext uri="{FF2B5EF4-FFF2-40B4-BE49-F238E27FC236}">
                  <a16:creationId xmlns:a16="http://schemas.microsoft.com/office/drawing/2014/main" id="{FC930118-842C-9BA2-4686-461EB6A6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" y="162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2 w 68"/>
                <a:gd name="T7" fmla="*/ 53 h 68"/>
                <a:gd name="T8" fmla="*/ 58 w 68"/>
                <a:gd name="T9" fmla="*/ 59 h 68"/>
                <a:gd name="T10" fmla="*/ 52 w 68"/>
                <a:gd name="T11" fmla="*/ 63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0 w 68"/>
                <a:gd name="T21" fmla="*/ 66 h 68"/>
                <a:gd name="T22" fmla="*/ 15 w 68"/>
                <a:gd name="T23" fmla="*/ 63 h 68"/>
                <a:gd name="T24" fmla="*/ 9 w 68"/>
                <a:gd name="T25" fmla="*/ 59 h 68"/>
                <a:gd name="T26" fmla="*/ 5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5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0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2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2" y="63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Freeform 322">
              <a:extLst>
                <a:ext uri="{FF2B5EF4-FFF2-40B4-BE49-F238E27FC236}">
                  <a16:creationId xmlns:a16="http://schemas.microsoft.com/office/drawing/2014/main" id="{5DC737C3-8733-C606-AE70-7BE0E810E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" y="162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2 w 68"/>
                <a:gd name="T7" fmla="*/ 53 h 68"/>
                <a:gd name="T8" fmla="*/ 58 w 68"/>
                <a:gd name="T9" fmla="*/ 59 h 68"/>
                <a:gd name="T10" fmla="*/ 52 w 68"/>
                <a:gd name="T11" fmla="*/ 63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0 w 68"/>
                <a:gd name="T21" fmla="*/ 66 h 68"/>
                <a:gd name="T22" fmla="*/ 15 w 68"/>
                <a:gd name="T23" fmla="*/ 63 h 68"/>
                <a:gd name="T24" fmla="*/ 9 w 68"/>
                <a:gd name="T25" fmla="*/ 59 h 68"/>
                <a:gd name="T26" fmla="*/ 5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5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0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2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2" y="63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Freeform 323">
              <a:extLst>
                <a:ext uri="{FF2B5EF4-FFF2-40B4-BE49-F238E27FC236}">
                  <a16:creationId xmlns:a16="http://schemas.microsoft.com/office/drawing/2014/main" id="{3DB112DA-F221-C150-73FE-CBABA1BBF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" y="1702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3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3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Freeform 324">
              <a:extLst>
                <a:ext uri="{FF2B5EF4-FFF2-40B4-BE49-F238E27FC236}">
                  <a16:creationId xmlns:a16="http://schemas.microsoft.com/office/drawing/2014/main" id="{C0DBDB57-8C57-7B96-3025-79C59E8D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" y="1702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3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3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Line 325">
              <a:extLst>
                <a:ext uri="{FF2B5EF4-FFF2-40B4-BE49-F238E27FC236}">
                  <a16:creationId xmlns:a16="http://schemas.microsoft.com/office/drawing/2014/main" id="{D719FF3F-F8A1-9DFF-AC9D-24313BEF2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1" y="1698"/>
              <a:ext cx="0" cy="1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Line 326">
              <a:extLst>
                <a:ext uri="{FF2B5EF4-FFF2-40B4-BE49-F238E27FC236}">
                  <a16:creationId xmlns:a16="http://schemas.microsoft.com/office/drawing/2014/main" id="{3ACA46BA-B882-EF8E-50C8-37D0BE968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4" y="1698"/>
              <a:ext cx="5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Freeform 327">
              <a:extLst>
                <a:ext uri="{FF2B5EF4-FFF2-40B4-BE49-F238E27FC236}">
                  <a16:creationId xmlns:a16="http://schemas.microsoft.com/office/drawing/2014/main" id="{C18E68DA-208E-C2B5-1187-77D10B0C4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" y="1693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2 w 68"/>
                <a:gd name="T7" fmla="*/ 53 h 68"/>
                <a:gd name="T8" fmla="*/ 59 w 68"/>
                <a:gd name="T9" fmla="*/ 59 h 68"/>
                <a:gd name="T10" fmla="*/ 53 w 68"/>
                <a:gd name="T11" fmla="*/ 63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3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6 h 68"/>
                <a:gd name="T40" fmla="*/ 10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2 w 68"/>
                <a:gd name="T59" fmla="*/ 16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2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2" y="16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Freeform 328">
              <a:extLst>
                <a:ext uri="{FF2B5EF4-FFF2-40B4-BE49-F238E27FC236}">
                  <a16:creationId xmlns:a16="http://schemas.microsoft.com/office/drawing/2014/main" id="{8875B764-3E7A-526E-6AB3-5064AE539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" y="1693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2 w 68"/>
                <a:gd name="T7" fmla="*/ 53 h 68"/>
                <a:gd name="T8" fmla="*/ 59 w 68"/>
                <a:gd name="T9" fmla="*/ 59 h 68"/>
                <a:gd name="T10" fmla="*/ 53 w 68"/>
                <a:gd name="T11" fmla="*/ 63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3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6 h 68"/>
                <a:gd name="T40" fmla="*/ 10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2 w 68"/>
                <a:gd name="T59" fmla="*/ 16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2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2" y="16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Freeform 329">
              <a:extLst>
                <a:ext uri="{FF2B5EF4-FFF2-40B4-BE49-F238E27FC236}">
                  <a16:creationId xmlns:a16="http://schemas.microsoft.com/office/drawing/2014/main" id="{A1EBC542-993E-895E-A633-D891F101A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" y="1700"/>
              <a:ext cx="34" cy="34"/>
            </a:xfrm>
            <a:custGeom>
              <a:avLst/>
              <a:gdLst>
                <a:gd name="T0" fmla="*/ 68 w 68"/>
                <a:gd name="T1" fmla="*/ 34 h 67"/>
                <a:gd name="T2" fmla="*/ 68 w 68"/>
                <a:gd name="T3" fmla="*/ 41 h 67"/>
                <a:gd name="T4" fmla="*/ 66 w 68"/>
                <a:gd name="T5" fmla="*/ 47 h 67"/>
                <a:gd name="T6" fmla="*/ 63 w 68"/>
                <a:gd name="T7" fmla="*/ 52 h 67"/>
                <a:gd name="T8" fmla="*/ 59 w 68"/>
                <a:gd name="T9" fmla="*/ 58 h 67"/>
                <a:gd name="T10" fmla="*/ 53 w 68"/>
                <a:gd name="T11" fmla="*/ 62 h 67"/>
                <a:gd name="T12" fmla="*/ 48 w 68"/>
                <a:gd name="T13" fmla="*/ 66 h 67"/>
                <a:gd name="T14" fmla="*/ 42 w 68"/>
                <a:gd name="T15" fmla="*/ 67 h 67"/>
                <a:gd name="T16" fmla="*/ 34 w 68"/>
                <a:gd name="T17" fmla="*/ 67 h 67"/>
                <a:gd name="T18" fmla="*/ 27 w 68"/>
                <a:gd name="T19" fmla="*/ 67 h 67"/>
                <a:gd name="T20" fmla="*/ 21 w 68"/>
                <a:gd name="T21" fmla="*/ 66 h 67"/>
                <a:gd name="T22" fmla="*/ 16 w 68"/>
                <a:gd name="T23" fmla="*/ 62 h 67"/>
                <a:gd name="T24" fmla="*/ 10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4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10 w 68"/>
                <a:gd name="T41" fmla="*/ 9 h 67"/>
                <a:gd name="T42" fmla="*/ 16 w 68"/>
                <a:gd name="T43" fmla="*/ 5 h 67"/>
                <a:gd name="T44" fmla="*/ 21 w 68"/>
                <a:gd name="T45" fmla="*/ 2 h 67"/>
                <a:gd name="T46" fmla="*/ 27 w 68"/>
                <a:gd name="T47" fmla="*/ 0 h 67"/>
                <a:gd name="T48" fmla="*/ 34 w 68"/>
                <a:gd name="T49" fmla="*/ 0 h 67"/>
                <a:gd name="T50" fmla="*/ 42 w 68"/>
                <a:gd name="T51" fmla="*/ 0 h 67"/>
                <a:gd name="T52" fmla="*/ 48 w 68"/>
                <a:gd name="T53" fmla="*/ 2 h 67"/>
                <a:gd name="T54" fmla="*/ 53 w 68"/>
                <a:gd name="T55" fmla="*/ 5 h 67"/>
                <a:gd name="T56" fmla="*/ 59 w 68"/>
                <a:gd name="T57" fmla="*/ 9 h 67"/>
                <a:gd name="T58" fmla="*/ 63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3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7"/>
                  </a:lnTo>
                  <a:lnTo>
                    <a:pt x="34" y="67"/>
                  </a:lnTo>
                  <a:lnTo>
                    <a:pt x="27" y="67"/>
                  </a:lnTo>
                  <a:lnTo>
                    <a:pt x="21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Freeform 330">
              <a:extLst>
                <a:ext uri="{FF2B5EF4-FFF2-40B4-BE49-F238E27FC236}">
                  <a16:creationId xmlns:a16="http://schemas.microsoft.com/office/drawing/2014/main" id="{A2F08EFA-E018-E773-F73B-05FE8BF10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" y="1700"/>
              <a:ext cx="34" cy="34"/>
            </a:xfrm>
            <a:custGeom>
              <a:avLst/>
              <a:gdLst>
                <a:gd name="T0" fmla="*/ 68 w 68"/>
                <a:gd name="T1" fmla="*/ 34 h 67"/>
                <a:gd name="T2" fmla="*/ 68 w 68"/>
                <a:gd name="T3" fmla="*/ 41 h 67"/>
                <a:gd name="T4" fmla="*/ 66 w 68"/>
                <a:gd name="T5" fmla="*/ 47 h 67"/>
                <a:gd name="T6" fmla="*/ 63 w 68"/>
                <a:gd name="T7" fmla="*/ 52 h 67"/>
                <a:gd name="T8" fmla="*/ 59 w 68"/>
                <a:gd name="T9" fmla="*/ 58 h 67"/>
                <a:gd name="T10" fmla="*/ 53 w 68"/>
                <a:gd name="T11" fmla="*/ 62 h 67"/>
                <a:gd name="T12" fmla="*/ 48 w 68"/>
                <a:gd name="T13" fmla="*/ 66 h 67"/>
                <a:gd name="T14" fmla="*/ 42 w 68"/>
                <a:gd name="T15" fmla="*/ 67 h 67"/>
                <a:gd name="T16" fmla="*/ 34 w 68"/>
                <a:gd name="T17" fmla="*/ 67 h 67"/>
                <a:gd name="T18" fmla="*/ 27 w 68"/>
                <a:gd name="T19" fmla="*/ 67 h 67"/>
                <a:gd name="T20" fmla="*/ 21 w 68"/>
                <a:gd name="T21" fmla="*/ 66 h 67"/>
                <a:gd name="T22" fmla="*/ 16 w 68"/>
                <a:gd name="T23" fmla="*/ 62 h 67"/>
                <a:gd name="T24" fmla="*/ 10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4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10 w 68"/>
                <a:gd name="T41" fmla="*/ 9 h 67"/>
                <a:gd name="T42" fmla="*/ 16 w 68"/>
                <a:gd name="T43" fmla="*/ 5 h 67"/>
                <a:gd name="T44" fmla="*/ 21 w 68"/>
                <a:gd name="T45" fmla="*/ 2 h 67"/>
                <a:gd name="T46" fmla="*/ 27 w 68"/>
                <a:gd name="T47" fmla="*/ 0 h 67"/>
                <a:gd name="T48" fmla="*/ 34 w 68"/>
                <a:gd name="T49" fmla="*/ 0 h 67"/>
                <a:gd name="T50" fmla="*/ 42 w 68"/>
                <a:gd name="T51" fmla="*/ 0 h 67"/>
                <a:gd name="T52" fmla="*/ 48 w 68"/>
                <a:gd name="T53" fmla="*/ 2 h 67"/>
                <a:gd name="T54" fmla="*/ 53 w 68"/>
                <a:gd name="T55" fmla="*/ 5 h 67"/>
                <a:gd name="T56" fmla="*/ 59 w 68"/>
                <a:gd name="T57" fmla="*/ 9 h 67"/>
                <a:gd name="T58" fmla="*/ 63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3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8" y="66"/>
                  </a:lnTo>
                  <a:lnTo>
                    <a:pt x="42" y="67"/>
                  </a:lnTo>
                  <a:lnTo>
                    <a:pt x="34" y="67"/>
                  </a:lnTo>
                  <a:lnTo>
                    <a:pt x="27" y="67"/>
                  </a:lnTo>
                  <a:lnTo>
                    <a:pt x="21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Freeform 331">
              <a:extLst>
                <a:ext uri="{FF2B5EF4-FFF2-40B4-BE49-F238E27FC236}">
                  <a16:creationId xmlns:a16="http://schemas.microsoft.com/office/drawing/2014/main" id="{5D8B865D-F965-5569-5232-AADFA453D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" y="1652"/>
              <a:ext cx="34" cy="34"/>
            </a:xfrm>
            <a:custGeom>
              <a:avLst/>
              <a:gdLst>
                <a:gd name="T0" fmla="*/ 68 w 68"/>
                <a:gd name="T1" fmla="*/ 33 h 67"/>
                <a:gd name="T2" fmla="*/ 68 w 68"/>
                <a:gd name="T3" fmla="*/ 41 h 67"/>
                <a:gd name="T4" fmla="*/ 66 w 68"/>
                <a:gd name="T5" fmla="*/ 47 h 67"/>
                <a:gd name="T6" fmla="*/ 62 w 68"/>
                <a:gd name="T7" fmla="*/ 52 h 67"/>
                <a:gd name="T8" fmla="*/ 59 w 68"/>
                <a:gd name="T9" fmla="*/ 58 h 67"/>
                <a:gd name="T10" fmla="*/ 53 w 68"/>
                <a:gd name="T11" fmla="*/ 62 h 67"/>
                <a:gd name="T12" fmla="*/ 47 w 68"/>
                <a:gd name="T13" fmla="*/ 65 h 67"/>
                <a:gd name="T14" fmla="*/ 42 w 68"/>
                <a:gd name="T15" fmla="*/ 67 h 67"/>
                <a:gd name="T16" fmla="*/ 34 w 68"/>
                <a:gd name="T17" fmla="*/ 67 h 67"/>
                <a:gd name="T18" fmla="*/ 27 w 68"/>
                <a:gd name="T19" fmla="*/ 67 h 67"/>
                <a:gd name="T20" fmla="*/ 21 w 68"/>
                <a:gd name="T21" fmla="*/ 65 h 67"/>
                <a:gd name="T22" fmla="*/ 15 w 68"/>
                <a:gd name="T23" fmla="*/ 62 h 67"/>
                <a:gd name="T24" fmla="*/ 10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3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10 w 68"/>
                <a:gd name="T41" fmla="*/ 9 h 67"/>
                <a:gd name="T42" fmla="*/ 15 w 68"/>
                <a:gd name="T43" fmla="*/ 5 h 67"/>
                <a:gd name="T44" fmla="*/ 21 w 68"/>
                <a:gd name="T45" fmla="*/ 1 h 67"/>
                <a:gd name="T46" fmla="*/ 27 w 68"/>
                <a:gd name="T47" fmla="*/ 0 h 67"/>
                <a:gd name="T48" fmla="*/ 34 w 68"/>
                <a:gd name="T49" fmla="*/ 0 h 67"/>
                <a:gd name="T50" fmla="*/ 42 w 68"/>
                <a:gd name="T51" fmla="*/ 0 h 67"/>
                <a:gd name="T52" fmla="*/ 47 w 68"/>
                <a:gd name="T53" fmla="*/ 1 h 67"/>
                <a:gd name="T54" fmla="*/ 53 w 68"/>
                <a:gd name="T55" fmla="*/ 5 h 67"/>
                <a:gd name="T56" fmla="*/ 59 w 68"/>
                <a:gd name="T57" fmla="*/ 9 h 67"/>
                <a:gd name="T58" fmla="*/ 62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3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5"/>
                  </a:lnTo>
                  <a:lnTo>
                    <a:pt x="42" y="67"/>
                  </a:lnTo>
                  <a:lnTo>
                    <a:pt x="34" y="67"/>
                  </a:lnTo>
                  <a:lnTo>
                    <a:pt x="27" y="67"/>
                  </a:lnTo>
                  <a:lnTo>
                    <a:pt x="21" y="65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Freeform 332">
              <a:extLst>
                <a:ext uri="{FF2B5EF4-FFF2-40B4-BE49-F238E27FC236}">
                  <a16:creationId xmlns:a16="http://schemas.microsoft.com/office/drawing/2014/main" id="{AB1A8175-AD26-4093-EBD2-90AAD2044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" y="1652"/>
              <a:ext cx="34" cy="34"/>
            </a:xfrm>
            <a:custGeom>
              <a:avLst/>
              <a:gdLst>
                <a:gd name="T0" fmla="*/ 68 w 68"/>
                <a:gd name="T1" fmla="*/ 33 h 67"/>
                <a:gd name="T2" fmla="*/ 68 w 68"/>
                <a:gd name="T3" fmla="*/ 41 h 67"/>
                <a:gd name="T4" fmla="*/ 66 w 68"/>
                <a:gd name="T5" fmla="*/ 47 h 67"/>
                <a:gd name="T6" fmla="*/ 62 w 68"/>
                <a:gd name="T7" fmla="*/ 52 h 67"/>
                <a:gd name="T8" fmla="*/ 59 w 68"/>
                <a:gd name="T9" fmla="*/ 58 h 67"/>
                <a:gd name="T10" fmla="*/ 53 w 68"/>
                <a:gd name="T11" fmla="*/ 62 h 67"/>
                <a:gd name="T12" fmla="*/ 47 w 68"/>
                <a:gd name="T13" fmla="*/ 65 h 67"/>
                <a:gd name="T14" fmla="*/ 42 w 68"/>
                <a:gd name="T15" fmla="*/ 67 h 67"/>
                <a:gd name="T16" fmla="*/ 34 w 68"/>
                <a:gd name="T17" fmla="*/ 67 h 67"/>
                <a:gd name="T18" fmla="*/ 27 w 68"/>
                <a:gd name="T19" fmla="*/ 67 h 67"/>
                <a:gd name="T20" fmla="*/ 21 w 68"/>
                <a:gd name="T21" fmla="*/ 65 h 67"/>
                <a:gd name="T22" fmla="*/ 15 w 68"/>
                <a:gd name="T23" fmla="*/ 62 h 67"/>
                <a:gd name="T24" fmla="*/ 10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3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10 w 68"/>
                <a:gd name="T41" fmla="*/ 9 h 67"/>
                <a:gd name="T42" fmla="*/ 15 w 68"/>
                <a:gd name="T43" fmla="*/ 5 h 67"/>
                <a:gd name="T44" fmla="*/ 21 w 68"/>
                <a:gd name="T45" fmla="*/ 1 h 67"/>
                <a:gd name="T46" fmla="*/ 27 w 68"/>
                <a:gd name="T47" fmla="*/ 0 h 67"/>
                <a:gd name="T48" fmla="*/ 34 w 68"/>
                <a:gd name="T49" fmla="*/ 0 h 67"/>
                <a:gd name="T50" fmla="*/ 42 w 68"/>
                <a:gd name="T51" fmla="*/ 0 h 67"/>
                <a:gd name="T52" fmla="*/ 47 w 68"/>
                <a:gd name="T53" fmla="*/ 1 h 67"/>
                <a:gd name="T54" fmla="*/ 53 w 68"/>
                <a:gd name="T55" fmla="*/ 5 h 67"/>
                <a:gd name="T56" fmla="*/ 59 w 68"/>
                <a:gd name="T57" fmla="*/ 9 h 67"/>
                <a:gd name="T58" fmla="*/ 62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3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5"/>
                  </a:lnTo>
                  <a:lnTo>
                    <a:pt x="42" y="67"/>
                  </a:lnTo>
                  <a:lnTo>
                    <a:pt x="34" y="67"/>
                  </a:lnTo>
                  <a:lnTo>
                    <a:pt x="27" y="67"/>
                  </a:lnTo>
                  <a:lnTo>
                    <a:pt x="21" y="65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3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333">
              <a:extLst>
                <a:ext uri="{FF2B5EF4-FFF2-40B4-BE49-F238E27FC236}">
                  <a16:creationId xmlns:a16="http://schemas.microsoft.com/office/drawing/2014/main" id="{54F852B8-2D44-E6CD-E5F4-2E99F3C1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5" y="1691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2 h 68"/>
                <a:gd name="T8" fmla="*/ 58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6 w 68"/>
                <a:gd name="T27" fmla="*/ 52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6 w 68"/>
                <a:gd name="T39" fmla="*/ 15 h 68"/>
                <a:gd name="T40" fmla="*/ 9 w 68"/>
                <a:gd name="T41" fmla="*/ 9 h 68"/>
                <a:gd name="T42" fmla="*/ 15 w 68"/>
                <a:gd name="T43" fmla="*/ 5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5 h 68"/>
                <a:gd name="T56" fmla="*/ 58 w 68"/>
                <a:gd name="T57" fmla="*/ 9 h 68"/>
                <a:gd name="T58" fmla="*/ 62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Freeform 334">
              <a:extLst>
                <a:ext uri="{FF2B5EF4-FFF2-40B4-BE49-F238E27FC236}">
                  <a16:creationId xmlns:a16="http://schemas.microsoft.com/office/drawing/2014/main" id="{6268CD33-AAA5-2DEB-AF6F-9BD225F52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5" y="1691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1 h 68"/>
                <a:gd name="T4" fmla="*/ 66 w 68"/>
                <a:gd name="T5" fmla="*/ 47 h 68"/>
                <a:gd name="T6" fmla="*/ 62 w 68"/>
                <a:gd name="T7" fmla="*/ 52 h 68"/>
                <a:gd name="T8" fmla="*/ 58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8 h 68"/>
                <a:gd name="T26" fmla="*/ 6 w 68"/>
                <a:gd name="T27" fmla="*/ 52 h 68"/>
                <a:gd name="T28" fmla="*/ 2 w 68"/>
                <a:gd name="T29" fmla="*/ 47 h 68"/>
                <a:gd name="T30" fmla="*/ 0 w 68"/>
                <a:gd name="T31" fmla="*/ 41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0 h 68"/>
                <a:gd name="T38" fmla="*/ 6 w 68"/>
                <a:gd name="T39" fmla="*/ 15 h 68"/>
                <a:gd name="T40" fmla="*/ 9 w 68"/>
                <a:gd name="T41" fmla="*/ 9 h 68"/>
                <a:gd name="T42" fmla="*/ 15 w 68"/>
                <a:gd name="T43" fmla="*/ 5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5 h 68"/>
                <a:gd name="T56" fmla="*/ 58 w 68"/>
                <a:gd name="T57" fmla="*/ 9 h 68"/>
                <a:gd name="T58" fmla="*/ 62 w 68"/>
                <a:gd name="T59" fmla="*/ 15 h 68"/>
                <a:gd name="T60" fmla="*/ 66 w 68"/>
                <a:gd name="T61" fmla="*/ 20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335">
              <a:extLst>
                <a:ext uri="{FF2B5EF4-FFF2-40B4-BE49-F238E27FC236}">
                  <a16:creationId xmlns:a16="http://schemas.microsoft.com/office/drawing/2014/main" id="{45794F9F-3672-C7C7-93C7-BDA9CF789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5" y="172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Freeform 336">
              <a:extLst>
                <a:ext uri="{FF2B5EF4-FFF2-40B4-BE49-F238E27FC236}">
                  <a16:creationId xmlns:a16="http://schemas.microsoft.com/office/drawing/2014/main" id="{C3460642-4E2D-D044-2491-B738493A8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5" y="1728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Line 337">
              <a:extLst>
                <a:ext uri="{FF2B5EF4-FFF2-40B4-BE49-F238E27FC236}">
                  <a16:creationId xmlns:a16="http://schemas.microsoft.com/office/drawing/2014/main" id="{669A098D-FB34-0059-B4B4-815932AC3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7" y="1075"/>
              <a:ext cx="0" cy="2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Line 338">
              <a:extLst>
                <a:ext uri="{FF2B5EF4-FFF2-40B4-BE49-F238E27FC236}">
                  <a16:creationId xmlns:a16="http://schemas.microsoft.com/office/drawing/2014/main" id="{5119BADF-37A3-ECD0-FEAD-9E7261A0C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9" y="1075"/>
              <a:ext cx="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339">
              <a:extLst>
                <a:ext uri="{FF2B5EF4-FFF2-40B4-BE49-F238E27FC236}">
                  <a16:creationId xmlns:a16="http://schemas.microsoft.com/office/drawing/2014/main" id="{B8F1662B-82D6-8804-35EA-6B8B4B992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1001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9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9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Freeform 340">
              <a:extLst>
                <a:ext uri="{FF2B5EF4-FFF2-40B4-BE49-F238E27FC236}">
                  <a16:creationId xmlns:a16="http://schemas.microsoft.com/office/drawing/2014/main" id="{2FA391E5-B5F7-EC75-2C21-DFB6DD77D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1001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9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9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341">
              <a:extLst>
                <a:ext uri="{FF2B5EF4-FFF2-40B4-BE49-F238E27FC236}">
                  <a16:creationId xmlns:a16="http://schemas.microsoft.com/office/drawing/2014/main" id="{E209B5A3-4212-E569-4FA2-A9DC88C50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1113"/>
              <a:ext cx="34" cy="34"/>
            </a:xfrm>
            <a:custGeom>
              <a:avLst/>
              <a:gdLst>
                <a:gd name="T0" fmla="*/ 68 w 68"/>
                <a:gd name="T1" fmla="*/ 33 h 67"/>
                <a:gd name="T2" fmla="*/ 68 w 68"/>
                <a:gd name="T3" fmla="*/ 41 h 67"/>
                <a:gd name="T4" fmla="*/ 66 w 68"/>
                <a:gd name="T5" fmla="*/ 47 h 67"/>
                <a:gd name="T6" fmla="*/ 62 w 68"/>
                <a:gd name="T7" fmla="*/ 52 h 67"/>
                <a:gd name="T8" fmla="*/ 59 w 68"/>
                <a:gd name="T9" fmla="*/ 58 h 67"/>
                <a:gd name="T10" fmla="*/ 53 w 68"/>
                <a:gd name="T11" fmla="*/ 62 h 67"/>
                <a:gd name="T12" fmla="*/ 47 w 68"/>
                <a:gd name="T13" fmla="*/ 65 h 67"/>
                <a:gd name="T14" fmla="*/ 42 w 68"/>
                <a:gd name="T15" fmla="*/ 67 h 67"/>
                <a:gd name="T16" fmla="*/ 34 w 68"/>
                <a:gd name="T17" fmla="*/ 67 h 67"/>
                <a:gd name="T18" fmla="*/ 27 w 68"/>
                <a:gd name="T19" fmla="*/ 67 h 67"/>
                <a:gd name="T20" fmla="*/ 21 w 68"/>
                <a:gd name="T21" fmla="*/ 65 h 67"/>
                <a:gd name="T22" fmla="*/ 15 w 68"/>
                <a:gd name="T23" fmla="*/ 62 h 67"/>
                <a:gd name="T24" fmla="*/ 10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3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10 w 68"/>
                <a:gd name="T41" fmla="*/ 9 h 67"/>
                <a:gd name="T42" fmla="*/ 15 w 68"/>
                <a:gd name="T43" fmla="*/ 5 h 67"/>
                <a:gd name="T44" fmla="*/ 21 w 68"/>
                <a:gd name="T45" fmla="*/ 1 h 67"/>
                <a:gd name="T46" fmla="*/ 27 w 68"/>
                <a:gd name="T47" fmla="*/ 0 h 67"/>
                <a:gd name="T48" fmla="*/ 34 w 68"/>
                <a:gd name="T49" fmla="*/ 0 h 67"/>
                <a:gd name="T50" fmla="*/ 42 w 68"/>
                <a:gd name="T51" fmla="*/ 0 h 67"/>
                <a:gd name="T52" fmla="*/ 47 w 68"/>
                <a:gd name="T53" fmla="*/ 1 h 67"/>
                <a:gd name="T54" fmla="*/ 53 w 68"/>
                <a:gd name="T55" fmla="*/ 5 h 67"/>
                <a:gd name="T56" fmla="*/ 59 w 68"/>
                <a:gd name="T57" fmla="*/ 9 h 67"/>
                <a:gd name="T58" fmla="*/ 62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3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5"/>
                  </a:lnTo>
                  <a:lnTo>
                    <a:pt x="42" y="67"/>
                  </a:lnTo>
                  <a:lnTo>
                    <a:pt x="34" y="67"/>
                  </a:lnTo>
                  <a:lnTo>
                    <a:pt x="27" y="67"/>
                  </a:lnTo>
                  <a:lnTo>
                    <a:pt x="21" y="65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Freeform 342">
              <a:extLst>
                <a:ext uri="{FF2B5EF4-FFF2-40B4-BE49-F238E27FC236}">
                  <a16:creationId xmlns:a16="http://schemas.microsoft.com/office/drawing/2014/main" id="{BED1AF54-2132-6694-C455-A5EBF1E11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1113"/>
              <a:ext cx="34" cy="34"/>
            </a:xfrm>
            <a:custGeom>
              <a:avLst/>
              <a:gdLst>
                <a:gd name="T0" fmla="*/ 68 w 68"/>
                <a:gd name="T1" fmla="*/ 33 h 67"/>
                <a:gd name="T2" fmla="*/ 68 w 68"/>
                <a:gd name="T3" fmla="*/ 41 h 67"/>
                <a:gd name="T4" fmla="*/ 66 w 68"/>
                <a:gd name="T5" fmla="*/ 47 h 67"/>
                <a:gd name="T6" fmla="*/ 62 w 68"/>
                <a:gd name="T7" fmla="*/ 52 h 67"/>
                <a:gd name="T8" fmla="*/ 59 w 68"/>
                <a:gd name="T9" fmla="*/ 58 h 67"/>
                <a:gd name="T10" fmla="*/ 53 w 68"/>
                <a:gd name="T11" fmla="*/ 62 h 67"/>
                <a:gd name="T12" fmla="*/ 47 w 68"/>
                <a:gd name="T13" fmla="*/ 65 h 67"/>
                <a:gd name="T14" fmla="*/ 42 w 68"/>
                <a:gd name="T15" fmla="*/ 67 h 67"/>
                <a:gd name="T16" fmla="*/ 34 w 68"/>
                <a:gd name="T17" fmla="*/ 67 h 67"/>
                <a:gd name="T18" fmla="*/ 27 w 68"/>
                <a:gd name="T19" fmla="*/ 67 h 67"/>
                <a:gd name="T20" fmla="*/ 21 w 68"/>
                <a:gd name="T21" fmla="*/ 65 h 67"/>
                <a:gd name="T22" fmla="*/ 15 w 68"/>
                <a:gd name="T23" fmla="*/ 62 h 67"/>
                <a:gd name="T24" fmla="*/ 10 w 68"/>
                <a:gd name="T25" fmla="*/ 58 h 67"/>
                <a:gd name="T26" fmla="*/ 6 w 68"/>
                <a:gd name="T27" fmla="*/ 52 h 67"/>
                <a:gd name="T28" fmla="*/ 2 w 68"/>
                <a:gd name="T29" fmla="*/ 47 h 67"/>
                <a:gd name="T30" fmla="*/ 0 w 68"/>
                <a:gd name="T31" fmla="*/ 41 h 67"/>
                <a:gd name="T32" fmla="*/ 0 w 68"/>
                <a:gd name="T33" fmla="*/ 33 h 67"/>
                <a:gd name="T34" fmla="*/ 0 w 68"/>
                <a:gd name="T35" fmla="*/ 26 h 67"/>
                <a:gd name="T36" fmla="*/ 2 w 68"/>
                <a:gd name="T37" fmla="*/ 20 h 67"/>
                <a:gd name="T38" fmla="*/ 6 w 68"/>
                <a:gd name="T39" fmla="*/ 15 h 67"/>
                <a:gd name="T40" fmla="*/ 10 w 68"/>
                <a:gd name="T41" fmla="*/ 9 h 67"/>
                <a:gd name="T42" fmla="*/ 15 w 68"/>
                <a:gd name="T43" fmla="*/ 5 h 67"/>
                <a:gd name="T44" fmla="*/ 21 w 68"/>
                <a:gd name="T45" fmla="*/ 1 h 67"/>
                <a:gd name="T46" fmla="*/ 27 w 68"/>
                <a:gd name="T47" fmla="*/ 0 h 67"/>
                <a:gd name="T48" fmla="*/ 34 w 68"/>
                <a:gd name="T49" fmla="*/ 0 h 67"/>
                <a:gd name="T50" fmla="*/ 42 w 68"/>
                <a:gd name="T51" fmla="*/ 0 h 67"/>
                <a:gd name="T52" fmla="*/ 47 w 68"/>
                <a:gd name="T53" fmla="*/ 1 h 67"/>
                <a:gd name="T54" fmla="*/ 53 w 68"/>
                <a:gd name="T55" fmla="*/ 5 h 67"/>
                <a:gd name="T56" fmla="*/ 59 w 68"/>
                <a:gd name="T57" fmla="*/ 9 h 67"/>
                <a:gd name="T58" fmla="*/ 62 w 68"/>
                <a:gd name="T59" fmla="*/ 15 h 67"/>
                <a:gd name="T60" fmla="*/ 66 w 68"/>
                <a:gd name="T61" fmla="*/ 20 h 67"/>
                <a:gd name="T62" fmla="*/ 68 w 68"/>
                <a:gd name="T63" fmla="*/ 26 h 67"/>
                <a:gd name="T64" fmla="*/ 68 w 68"/>
                <a:gd name="T65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7">
                  <a:moveTo>
                    <a:pt x="68" y="33"/>
                  </a:moveTo>
                  <a:lnTo>
                    <a:pt x="68" y="41"/>
                  </a:lnTo>
                  <a:lnTo>
                    <a:pt x="66" y="47"/>
                  </a:lnTo>
                  <a:lnTo>
                    <a:pt x="62" y="52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5"/>
                  </a:lnTo>
                  <a:lnTo>
                    <a:pt x="42" y="67"/>
                  </a:lnTo>
                  <a:lnTo>
                    <a:pt x="34" y="67"/>
                  </a:lnTo>
                  <a:lnTo>
                    <a:pt x="27" y="67"/>
                  </a:lnTo>
                  <a:lnTo>
                    <a:pt x="21" y="65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3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Freeform 343">
              <a:extLst>
                <a:ext uri="{FF2B5EF4-FFF2-40B4-BE49-F238E27FC236}">
                  <a16:creationId xmlns:a16="http://schemas.microsoft.com/office/drawing/2014/main" id="{BBB9675B-605A-3623-959C-B63EAAEC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119"/>
              <a:ext cx="34" cy="34"/>
            </a:xfrm>
            <a:custGeom>
              <a:avLst/>
              <a:gdLst>
                <a:gd name="T0" fmla="*/ 67 w 67"/>
                <a:gd name="T1" fmla="*/ 34 h 68"/>
                <a:gd name="T2" fmla="*/ 67 w 67"/>
                <a:gd name="T3" fmla="*/ 41 h 68"/>
                <a:gd name="T4" fmla="*/ 65 w 67"/>
                <a:gd name="T5" fmla="*/ 47 h 68"/>
                <a:gd name="T6" fmla="*/ 62 w 67"/>
                <a:gd name="T7" fmla="*/ 52 h 68"/>
                <a:gd name="T8" fmla="*/ 58 w 67"/>
                <a:gd name="T9" fmla="*/ 58 h 68"/>
                <a:gd name="T10" fmla="*/ 52 w 67"/>
                <a:gd name="T11" fmla="*/ 62 h 68"/>
                <a:gd name="T12" fmla="*/ 47 w 67"/>
                <a:gd name="T13" fmla="*/ 66 h 68"/>
                <a:gd name="T14" fmla="*/ 41 w 67"/>
                <a:gd name="T15" fmla="*/ 68 h 68"/>
                <a:gd name="T16" fmla="*/ 33 w 67"/>
                <a:gd name="T17" fmla="*/ 68 h 68"/>
                <a:gd name="T18" fmla="*/ 26 w 67"/>
                <a:gd name="T19" fmla="*/ 68 h 68"/>
                <a:gd name="T20" fmla="*/ 20 w 67"/>
                <a:gd name="T21" fmla="*/ 66 h 68"/>
                <a:gd name="T22" fmla="*/ 15 w 67"/>
                <a:gd name="T23" fmla="*/ 62 h 68"/>
                <a:gd name="T24" fmla="*/ 9 w 67"/>
                <a:gd name="T25" fmla="*/ 58 h 68"/>
                <a:gd name="T26" fmla="*/ 5 w 67"/>
                <a:gd name="T27" fmla="*/ 52 h 68"/>
                <a:gd name="T28" fmla="*/ 1 w 67"/>
                <a:gd name="T29" fmla="*/ 47 h 68"/>
                <a:gd name="T30" fmla="*/ 0 w 67"/>
                <a:gd name="T31" fmla="*/ 41 h 68"/>
                <a:gd name="T32" fmla="*/ 0 w 67"/>
                <a:gd name="T33" fmla="*/ 34 h 68"/>
                <a:gd name="T34" fmla="*/ 0 w 67"/>
                <a:gd name="T35" fmla="*/ 26 h 68"/>
                <a:gd name="T36" fmla="*/ 1 w 67"/>
                <a:gd name="T37" fmla="*/ 20 h 68"/>
                <a:gd name="T38" fmla="*/ 5 w 67"/>
                <a:gd name="T39" fmla="*/ 15 h 68"/>
                <a:gd name="T40" fmla="*/ 9 w 67"/>
                <a:gd name="T41" fmla="*/ 9 h 68"/>
                <a:gd name="T42" fmla="*/ 15 w 67"/>
                <a:gd name="T43" fmla="*/ 5 h 68"/>
                <a:gd name="T44" fmla="*/ 20 w 67"/>
                <a:gd name="T45" fmla="*/ 2 h 68"/>
                <a:gd name="T46" fmla="*/ 26 w 67"/>
                <a:gd name="T47" fmla="*/ 0 h 68"/>
                <a:gd name="T48" fmla="*/ 33 w 67"/>
                <a:gd name="T49" fmla="*/ 0 h 68"/>
                <a:gd name="T50" fmla="*/ 41 w 67"/>
                <a:gd name="T51" fmla="*/ 0 h 68"/>
                <a:gd name="T52" fmla="*/ 47 w 67"/>
                <a:gd name="T53" fmla="*/ 2 h 68"/>
                <a:gd name="T54" fmla="*/ 52 w 67"/>
                <a:gd name="T55" fmla="*/ 5 h 68"/>
                <a:gd name="T56" fmla="*/ 58 w 67"/>
                <a:gd name="T57" fmla="*/ 9 h 68"/>
                <a:gd name="T58" fmla="*/ 62 w 67"/>
                <a:gd name="T59" fmla="*/ 15 h 68"/>
                <a:gd name="T60" fmla="*/ 65 w 67"/>
                <a:gd name="T61" fmla="*/ 20 h 68"/>
                <a:gd name="T62" fmla="*/ 67 w 67"/>
                <a:gd name="T63" fmla="*/ 26 h 68"/>
                <a:gd name="T64" fmla="*/ 67 w 67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8">
                  <a:moveTo>
                    <a:pt x="67" y="34"/>
                  </a:moveTo>
                  <a:lnTo>
                    <a:pt x="67" y="41"/>
                  </a:lnTo>
                  <a:lnTo>
                    <a:pt x="65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3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2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5" y="20"/>
                  </a:lnTo>
                  <a:lnTo>
                    <a:pt x="67" y="26"/>
                  </a:lnTo>
                  <a:lnTo>
                    <a:pt x="6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Freeform 344">
              <a:extLst>
                <a:ext uri="{FF2B5EF4-FFF2-40B4-BE49-F238E27FC236}">
                  <a16:creationId xmlns:a16="http://schemas.microsoft.com/office/drawing/2014/main" id="{8F85B0DC-4C7A-743A-705B-BB75CCE80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119"/>
              <a:ext cx="34" cy="34"/>
            </a:xfrm>
            <a:custGeom>
              <a:avLst/>
              <a:gdLst>
                <a:gd name="T0" fmla="*/ 67 w 67"/>
                <a:gd name="T1" fmla="*/ 34 h 68"/>
                <a:gd name="T2" fmla="*/ 67 w 67"/>
                <a:gd name="T3" fmla="*/ 41 h 68"/>
                <a:gd name="T4" fmla="*/ 65 w 67"/>
                <a:gd name="T5" fmla="*/ 47 h 68"/>
                <a:gd name="T6" fmla="*/ 62 w 67"/>
                <a:gd name="T7" fmla="*/ 52 h 68"/>
                <a:gd name="T8" fmla="*/ 58 w 67"/>
                <a:gd name="T9" fmla="*/ 58 h 68"/>
                <a:gd name="T10" fmla="*/ 52 w 67"/>
                <a:gd name="T11" fmla="*/ 62 h 68"/>
                <a:gd name="T12" fmla="*/ 47 w 67"/>
                <a:gd name="T13" fmla="*/ 66 h 68"/>
                <a:gd name="T14" fmla="*/ 41 w 67"/>
                <a:gd name="T15" fmla="*/ 68 h 68"/>
                <a:gd name="T16" fmla="*/ 33 w 67"/>
                <a:gd name="T17" fmla="*/ 68 h 68"/>
                <a:gd name="T18" fmla="*/ 26 w 67"/>
                <a:gd name="T19" fmla="*/ 68 h 68"/>
                <a:gd name="T20" fmla="*/ 20 w 67"/>
                <a:gd name="T21" fmla="*/ 66 h 68"/>
                <a:gd name="T22" fmla="*/ 15 w 67"/>
                <a:gd name="T23" fmla="*/ 62 h 68"/>
                <a:gd name="T24" fmla="*/ 9 w 67"/>
                <a:gd name="T25" fmla="*/ 58 h 68"/>
                <a:gd name="T26" fmla="*/ 5 w 67"/>
                <a:gd name="T27" fmla="*/ 52 h 68"/>
                <a:gd name="T28" fmla="*/ 1 w 67"/>
                <a:gd name="T29" fmla="*/ 47 h 68"/>
                <a:gd name="T30" fmla="*/ 0 w 67"/>
                <a:gd name="T31" fmla="*/ 41 h 68"/>
                <a:gd name="T32" fmla="*/ 0 w 67"/>
                <a:gd name="T33" fmla="*/ 34 h 68"/>
                <a:gd name="T34" fmla="*/ 0 w 67"/>
                <a:gd name="T35" fmla="*/ 26 h 68"/>
                <a:gd name="T36" fmla="*/ 1 w 67"/>
                <a:gd name="T37" fmla="*/ 20 h 68"/>
                <a:gd name="T38" fmla="*/ 5 w 67"/>
                <a:gd name="T39" fmla="*/ 15 h 68"/>
                <a:gd name="T40" fmla="*/ 9 w 67"/>
                <a:gd name="T41" fmla="*/ 9 h 68"/>
                <a:gd name="T42" fmla="*/ 15 w 67"/>
                <a:gd name="T43" fmla="*/ 5 h 68"/>
                <a:gd name="T44" fmla="*/ 20 w 67"/>
                <a:gd name="T45" fmla="*/ 2 h 68"/>
                <a:gd name="T46" fmla="*/ 26 w 67"/>
                <a:gd name="T47" fmla="*/ 0 h 68"/>
                <a:gd name="T48" fmla="*/ 33 w 67"/>
                <a:gd name="T49" fmla="*/ 0 h 68"/>
                <a:gd name="T50" fmla="*/ 41 w 67"/>
                <a:gd name="T51" fmla="*/ 0 h 68"/>
                <a:gd name="T52" fmla="*/ 47 w 67"/>
                <a:gd name="T53" fmla="*/ 2 h 68"/>
                <a:gd name="T54" fmla="*/ 52 w 67"/>
                <a:gd name="T55" fmla="*/ 5 h 68"/>
                <a:gd name="T56" fmla="*/ 58 w 67"/>
                <a:gd name="T57" fmla="*/ 9 h 68"/>
                <a:gd name="T58" fmla="*/ 62 w 67"/>
                <a:gd name="T59" fmla="*/ 15 h 68"/>
                <a:gd name="T60" fmla="*/ 65 w 67"/>
                <a:gd name="T61" fmla="*/ 20 h 68"/>
                <a:gd name="T62" fmla="*/ 67 w 67"/>
                <a:gd name="T63" fmla="*/ 26 h 68"/>
                <a:gd name="T64" fmla="*/ 67 w 67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8">
                  <a:moveTo>
                    <a:pt x="67" y="34"/>
                  </a:moveTo>
                  <a:lnTo>
                    <a:pt x="67" y="41"/>
                  </a:lnTo>
                  <a:lnTo>
                    <a:pt x="65" y="47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3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2" y="5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5" y="20"/>
                  </a:lnTo>
                  <a:lnTo>
                    <a:pt x="67" y="26"/>
                  </a:lnTo>
                  <a:lnTo>
                    <a:pt x="67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Freeform 345">
              <a:extLst>
                <a:ext uri="{FF2B5EF4-FFF2-40B4-BE49-F238E27FC236}">
                  <a16:creationId xmlns:a16="http://schemas.microsoft.com/office/drawing/2014/main" id="{6771A57C-21A6-3B45-C099-D3AD97459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1049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9 h 68"/>
                <a:gd name="T10" fmla="*/ 53 w 68"/>
                <a:gd name="T11" fmla="*/ 63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3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Freeform 346">
              <a:extLst>
                <a:ext uri="{FF2B5EF4-FFF2-40B4-BE49-F238E27FC236}">
                  <a16:creationId xmlns:a16="http://schemas.microsoft.com/office/drawing/2014/main" id="{66881EC0-A06E-4D73-DAEC-A56A0C481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1049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9 h 68"/>
                <a:gd name="T10" fmla="*/ 53 w 68"/>
                <a:gd name="T11" fmla="*/ 63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3 h 68"/>
                <a:gd name="T24" fmla="*/ 10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Freeform 347">
              <a:extLst>
                <a:ext uri="{FF2B5EF4-FFF2-40B4-BE49-F238E27FC236}">
                  <a16:creationId xmlns:a16="http://schemas.microsoft.com/office/drawing/2014/main" id="{B68147AE-231E-4439-54E7-91124A5B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1140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Freeform 348">
              <a:extLst>
                <a:ext uri="{FF2B5EF4-FFF2-40B4-BE49-F238E27FC236}">
                  <a16:creationId xmlns:a16="http://schemas.microsoft.com/office/drawing/2014/main" id="{21294B92-1BF3-4BC8-9A86-3304D4CCC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1140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2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9 w 68"/>
                <a:gd name="T25" fmla="*/ 59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6 w 68"/>
                <a:gd name="T39" fmla="*/ 15 h 68"/>
                <a:gd name="T40" fmla="*/ 9 w 68"/>
                <a:gd name="T41" fmla="*/ 10 h 68"/>
                <a:gd name="T42" fmla="*/ 15 w 68"/>
                <a:gd name="T43" fmla="*/ 6 h 68"/>
                <a:gd name="T44" fmla="*/ 21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Freeform 349">
              <a:extLst>
                <a:ext uri="{FF2B5EF4-FFF2-40B4-BE49-F238E27FC236}">
                  <a16:creationId xmlns:a16="http://schemas.microsoft.com/office/drawing/2014/main" id="{36B545DB-12A0-D441-9EB2-8C4DDEA2A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1154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3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0 w 68"/>
                <a:gd name="T21" fmla="*/ 66 h 68"/>
                <a:gd name="T22" fmla="*/ 15 w 68"/>
                <a:gd name="T23" fmla="*/ 63 h 68"/>
                <a:gd name="T24" fmla="*/ 9 w 68"/>
                <a:gd name="T25" fmla="*/ 59 h 68"/>
                <a:gd name="T26" fmla="*/ 5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5 w 68"/>
                <a:gd name="T39" fmla="*/ 16 h 68"/>
                <a:gd name="T40" fmla="*/ 9 w 68"/>
                <a:gd name="T41" fmla="*/ 10 h 68"/>
                <a:gd name="T42" fmla="*/ 15 w 68"/>
                <a:gd name="T43" fmla="*/ 6 h 68"/>
                <a:gd name="T44" fmla="*/ 20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6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6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Freeform 350">
              <a:extLst>
                <a:ext uri="{FF2B5EF4-FFF2-40B4-BE49-F238E27FC236}">
                  <a16:creationId xmlns:a16="http://schemas.microsoft.com/office/drawing/2014/main" id="{4DBF0B01-36F9-5FA6-16EA-42500C19E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1154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8 h 68"/>
                <a:gd name="T6" fmla="*/ 62 w 68"/>
                <a:gd name="T7" fmla="*/ 53 h 68"/>
                <a:gd name="T8" fmla="*/ 58 w 68"/>
                <a:gd name="T9" fmla="*/ 59 h 68"/>
                <a:gd name="T10" fmla="*/ 53 w 68"/>
                <a:gd name="T11" fmla="*/ 63 h 68"/>
                <a:gd name="T12" fmla="*/ 47 w 68"/>
                <a:gd name="T13" fmla="*/ 66 h 68"/>
                <a:gd name="T14" fmla="*/ 41 w 68"/>
                <a:gd name="T15" fmla="*/ 68 h 68"/>
                <a:gd name="T16" fmla="*/ 34 w 68"/>
                <a:gd name="T17" fmla="*/ 68 h 68"/>
                <a:gd name="T18" fmla="*/ 26 w 68"/>
                <a:gd name="T19" fmla="*/ 68 h 68"/>
                <a:gd name="T20" fmla="*/ 20 w 68"/>
                <a:gd name="T21" fmla="*/ 66 h 68"/>
                <a:gd name="T22" fmla="*/ 15 w 68"/>
                <a:gd name="T23" fmla="*/ 63 h 68"/>
                <a:gd name="T24" fmla="*/ 9 w 68"/>
                <a:gd name="T25" fmla="*/ 59 h 68"/>
                <a:gd name="T26" fmla="*/ 5 w 68"/>
                <a:gd name="T27" fmla="*/ 53 h 68"/>
                <a:gd name="T28" fmla="*/ 2 w 68"/>
                <a:gd name="T29" fmla="*/ 48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7 h 68"/>
                <a:gd name="T36" fmla="*/ 2 w 68"/>
                <a:gd name="T37" fmla="*/ 21 h 68"/>
                <a:gd name="T38" fmla="*/ 5 w 68"/>
                <a:gd name="T39" fmla="*/ 16 h 68"/>
                <a:gd name="T40" fmla="*/ 9 w 68"/>
                <a:gd name="T41" fmla="*/ 10 h 68"/>
                <a:gd name="T42" fmla="*/ 15 w 68"/>
                <a:gd name="T43" fmla="*/ 6 h 68"/>
                <a:gd name="T44" fmla="*/ 20 w 68"/>
                <a:gd name="T45" fmla="*/ 2 h 68"/>
                <a:gd name="T46" fmla="*/ 26 w 68"/>
                <a:gd name="T47" fmla="*/ 0 h 68"/>
                <a:gd name="T48" fmla="*/ 34 w 68"/>
                <a:gd name="T49" fmla="*/ 0 h 68"/>
                <a:gd name="T50" fmla="*/ 41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8 w 68"/>
                <a:gd name="T57" fmla="*/ 10 h 68"/>
                <a:gd name="T58" fmla="*/ 62 w 68"/>
                <a:gd name="T59" fmla="*/ 16 h 68"/>
                <a:gd name="T60" fmla="*/ 66 w 68"/>
                <a:gd name="T61" fmla="*/ 21 h 68"/>
                <a:gd name="T62" fmla="*/ 68 w 68"/>
                <a:gd name="T63" fmla="*/ 27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8"/>
                  </a:lnTo>
                  <a:lnTo>
                    <a:pt x="62" y="53"/>
                  </a:lnTo>
                  <a:lnTo>
                    <a:pt x="58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6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Freeform 351">
              <a:extLst>
                <a:ext uri="{FF2B5EF4-FFF2-40B4-BE49-F238E27FC236}">
                  <a16:creationId xmlns:a16="http://schemas.microsoft.com/office/drawing/2014/main" id="{8C0A7837-85F8-BC72-EA39-CB4D6BEF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1141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Freeform 352">
              <a:extLst>
                <a:ext uri="{FF2B5EF4-FFF2-40B4-BE49-F238E27FC236}">
                  <a16:creationId xmlns:a16="http://schemas.microsoft.com/office/drawing/2014/main" id="{3C7C8762-4D70-5869-89C3-00C4AAF2D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1141"/>
              <a:ext cx="34" cy="34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42 h 68"/>
                <a:gd name="T4" fmla="*/ 66 w 68"/>
                <a:gd name="T5" fmla="*/ 47 h 68"/>
                <a:gd name="T6" fmla="*/ 62 w 68"/>
                <a:gd name="T7" fmla="*/ 53 h 68"/>
                <a:gd name="T8" fmla="*/ 59 w 68"/>
                <a:gd name="T9" fmla="*/ 58 h 68"/>
                <a:gd name="T10" fmla="*/ 53 w 68"/>
                <a:gd name="T11" fmla="*/ 62 h 68"/>
                <a:gd name="T12" fmla="*/ 47 w 68"/>
                <a:gd name="T13" fmla="*/ 66 h 68"/>
                <a:gd name="T14" fmla="*/ 42 w 68"/>
                <a:gd name="T15" fmla="*/ 68 h 68"/>
                <a:gd name="T16" fmla="*/ 34 w 68"/>
                <a:gd name="T17" fmla="*/ 68 h 68"/>
                <a:gd name="T18" fmla="*/ 27 w 68"/>
                <a:gd name="T19" fmla="*/ 68 h 68"/>
                <a:gd name="T20" fmla="*/ 21 w 68"/>
                <a:gd name="T21" fmla="*/ 66 h 68"/>
                <a:gd name="T22" fmla="*/ 15 w 68"/>
                <a:gd name="T23" fmla="*/ 62 h 68"/>
                <a:gd name="T24" fmla="*/ 10 w 68"/>
                <a:gd name="T25" fmla="*/ 58 h 68"/>
                <a:gd name="T26" fmla="*/ 6 w 68"/>
                <a:gd name="T27" fmla="*/ 53 h 68"/>
                <a:gd name="T28" fmla="*/ 2 w 68"/>
                <a:gd name="T29" fmla="*/ 47 h 68"/>
                <a:gd name="T30" fmla="*/ 0 w 68"/>
                <a:gd name="T31" fmla="*/ 42 h 68"/>
                <a:gd name="T32" fmla="*/ 0 w 68"/>
                <a:gd name="T33" fmla="*/ 34 h 68"/>
                <a:gd name="T34" fmla="*/ 0 w 68"/>
                <a:gd name="T35" fmla="*/ 26 h 68"/>
                <a:gd name="T36" fmla="*/ 2 w 68"/>
                <a:gd name="T37" fmla="*/ 21 h 68"/>
                <a:gd name="T38" fmla="*/ 6 w 68"/>
                <a:gd name="T39" fmla="*/ 15 h 68"/>
                <a:gd name="T40" fmla="*/ 10 w 68"/>
                <a:gd name="T41" fmla="*/ 9 h 68"/>
                <a:gd name="T42" fmla="*/ 15 w 68"/>
                <a:gd name="T43" fmla="*/ 6 h 68"/>
                <a:gd name="T44" fmla="*/ 21 w 68"/>
                <a:gd name="T45" fmla="*/ 2 h 68"/>
                <a:gd name="T46" fmla="*/ 27 w 68"/>
                <a:gd name="T47" fmla="*/ 0 h 68"/>
                <a:gd name="T48" fmla="*/ 34 w 68"/>
                <a:gd name="T49" fmla="*/ 0 h 68"/>
                <a:gd name="T50" fmla="*/ 42 w 68"/>
                <a:gd name="T51" fmla="*/ 0 h 68"/>
                <a:gd name="T52" fmla="*/ 47 w 68"/>
                <a:gd name="T53" fmla="*/ 2 h 68"/>
                <a:gd name="T54" fmla="*/ 53 w 68"/>
                <a:gd name="T55" fmla="*/ 6 h 68"/>
                <a:gd name="T56" fmla="*/ 59 w 68"/>
                <a:gd name="T57" fmla="*/ 9 h 68"/>
                <a:gd name="T58" fmla="*/ 62 w 68"/>
                <a:gd name="T59" fmla="*/ 15 h 68"/>
                <a:gd name="T60" fmla="*/ 66 w 68"/>
                <a:gd name="T61" fmla="*/ 21 h 68"/>
                <a:gd name="T62" fmla="*/ 68 w 68"/>
                <a:gd name="T63" fmla="*/ 26 h 68"/>
                <a:gd name="T64" fmla="*/ 68 w 68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42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3" y="62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68" y="26"/>
                  </a:lnTo>
                  <a:lnTo>
                    <a:pt x="68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Rectangle 353">
              <a:extLst>
                <a:ext uri="{FF2B5EF4-FFF2-40B4-BE49-F238E27FC236}">
                  <a16:creationId xmlns:a16="http://schemas.microsoft.com/office/drawing/2014/main" id="{3350B452-1DF9-EAD0-6BD7-1C5D97E0DD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453" y="1211"/>
              <a:ext cx="9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 cell number (×10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8" name="Rectangle 354">
              <a:extLst>
                <a:ext uri="{FF2B5EF4-FFF2-40B4-BE49-F238E27FC236}">
                  <a16:creationId xmlns:a16="http://schemas.microsoft.com/office/drawing/2014/main" id="{7424E9E9-CA21-C800-6ABB-7954F784C6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882" y="742"/>
              <a:ext cx="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ja-JP" altLang="ja-JP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9" name="Rectangle 355">
              <a:extLst>
                <a:ext uri="{FF2B5EF4-FFF2-40B4-BE49-F238E27FC236}">
                  <a16:creationId xmlns:a16="http://schemas.microsoft.com/office/drawing/2014/main" id="{ACBE7721-72C7-32A7-062F-7A3A015C8E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09" y="658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0" name="Rectangle 356">
              <a:extLst>
                <a:ext uri="{FF2B5EF4-FFF2-40B4-BE49-F238E27FC236}">
                  <a16:creationId xmlns:a16="http://schemas.microsoft.com/office/drawing/2014/main" id="{E1EED26F-0E31-4F4F-F4AA-DBAA9E73A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" y="1965"/>
              <a:ext cx="2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ATC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1" name="Rectangle 357">
              <a:extLst>
                <a:ext uri="{FF2B5EF4-FFF2-40B4-BE49-F238E27FC236}">
                  <a16:creationId xmlns:a16="http://schemas.microsoft.com/office/drawing/2014/main" id="{B67FED18-C831-336C-B422-12264381B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" y="1993"/>
              <a:ext cx="121" cy="5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Rectangle 359">
              <a:extLst>
                <a:ext uri="{FF2B5EF4-FFF2-40B4-BE49-F238E27FC236}">
                  <a16:creationId xmlns:a16="http://schemas.microsoft.com/office/drawing/2014/main" id="{588BABAD-6AD8-8CE6-27C7-00D944B8A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0" y="1705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3" name="Rectangle 360">
              <a:extLst>
                <a:ext uri="{FF2B5EF4-FFF2-40B4-BE49-F238E27FC236}">
                  <a16:creationId xmlns:a16="http://schemas.microsoft.com/office/drawing/2014/main" id="{48812150-2835-F458-8A28-B46A0F932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1192"/>
              <a:ext cx="14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1.5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4" name="Rectangle 361">
              <a:extLst>
                <a:ext uri="{FF2B5EF4-FFF2-40B4-BE49-F238E27FC236}">
                  <a16:creationId xmlns:a16="http://schemas.microsoft.com/office/drawing/2014/main" id="{F2EE6EDA-A85B-BA99-BD63-D4748317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751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5" name="Rectangle 362">
              <a:extLst>
                <a:ext uri="{FF2B5EF4-FFF2-40B4-BE49-F238E27FC236}">
                  <a16:creationId xmlns:a16="http://schemas.microsoft.com/office/drawing/2014/main" id="{3B57F595-0DA2-A4ED-6BE3-CC806FC85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593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8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6" name="Rectangle 363">
              <a:extLst>
                <a:ext uri="{FF2B5EF4-FFF2-40B4-BE49-F238E27FC236}">
                  <a16:creationId xmlns:a16="http://schemas.microsoft.com/office/drawing/2014/main" id="{34B2B036-100C-1DA2-85DA-F95DD0F37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" y="1965"/>
              <a:ext cx="3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IGF1R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7" name="Rectangle 364">
              <a:extLst>
                <a:ext uri="{FF2B5EF4-FFF2-40B4-BE49-F238E27FC236}">
                  <a16:creationId xmlns:a16="http://schemas.microsoft.com/office/drawing/2014/main" id="{23A87100-3EDB-FA84-2EBE-F1FC50CDB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5" y="1993"/>
              <a:ext cx="121" cy="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Rectangle 365">
              <a:extLst>
                <a:ext uri="{FF2B5EF4-FFF2-40B4-BE49-F238E27FC236}">
                  <a16:creationId xmlns:a16="http://schemas.microsoft.com/office/drawing/2014/main" id="{73DEBC2D-9270-32D4-3EB1-BA7B18D85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0" y="1377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9" name="Rectangle 366">
              <a:extLst>
                <a:ext uri="{FF2B5EF4-FFF2-40B4-BE49-F238E27FC236}">
                  <a16:creationId xmlns:a16="http://schemas.microsoft.com/office/drawing/2014/main" id="{D791D05F-150D-9751-9C99-78B6FD568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1535"/>
              <a:ext cx="14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0.5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0" name="Rectangle 367">
              <a:extLst>
                <a:ext uri="{FF2B5EF4-FFF2-40B4-BE49-F238E27FC236}">
                  <a16:creationId xmlns:a16="http://schemas.microsoft.com/office/drawing/2014/main" id="{AA2A8E29-5B84-584E-1D42-4479A8C52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909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1" name="Rectangle 368">
              <a:extLst>
                <a:ext uri="{FF2B5EF4-FFF2-40B4-BE49-F238E27FC236}">
                  <a16:creationId xmlns:a16="http://schemas.microsoft.com/office/drawing/2014/main" id="{E7C0749D-EB81-5B78-EFC4-956F5B8E4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1067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82" name="テキスト ボックス 465">
            <a:extLst>
              <a:ext uri="{FF2B5EF4-FFF2-40B4-BE49-F238E27FC236}">
                <a16:creationId xmlns:a16="http://schemas.microsoft.com/office/drawing/2014/main" id="{873E8EE8-B791-BF72-4AC7-11832F532C11}"/>
              </a:ext>
            </a:extLst>
          </p:cNvPr>
          <p:cNvSpPr txBox="1"/>
          <p:nvPr/>
        </p:nvSpPr>
        <p:spPr>
          <a:xfrm>
            <a:off x="7546065" y="899920"/>
            <a:ext cx="366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/>
              <a:t>B</a:t>
            </a:r>
            <a:r>
              <a:rPr kumimoji="1" lang="en-US" altLang="ja-JP" sz="2800" b="1"/>
              <a:t>: Tumor cell count</a:t>
            </a:r>
            <a:endParaRPr kumimoji="1" lang="ja-JP" altLang="en-US" sz="2800" b="1"/>
          </a:p>
        </p:txBody>
      </p:sp>
      <p:sp>
        <p:nvSpPr>
          <p:cNvPr id="383" name="テキスト ボックス 466">
            <a:extLst>
              <a:ext uri="{FF2B5EF4-FFF2-40B4-BE49-F238E27FC236}">
                <a16:creationId xmlns:a16="http://schemas.microsoft.com/office/drawing/2014/main" id="{6DE225E0-8211-6E4B-6698-EAB04B0AEC1F}"/>
              </a:ext>
            </a:extLst>
          </p:cNvPr>
          <p:cNvSpPr txBox="1"/>
          <p:nvPr/>
        </p:nvSpPr>
        <p:spPr>
          <a:xfrm>
            <a:off x="7548045" y="3876259"/>
            <a:ext cx="2585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/>
              <a:t>C: T-cell count</a:t>
            </a:r>
            <a:endParaRPr kumimoji="1" lang="ja-JP" altLang="en-US" sz="2800" b="1"/>
          </a:p>
        </p:txBody>
      </p:sp>
      <p:sp>
        <p:nvSpPr>
          <p:cNvPr id="384" name="テキスト ボックス 467">
            <a:extLst>
              <a:ext uri="{FF2B5EF4-FFF2-40B4-BE49-F238E27FC236}">
                <a16:creationId xmlns:a16="http://schemas.microsoft.com/office/drawing/2014/main" id="{FC540692-E104-AEC3-B2B8-872D877703B1}"/>
              </a:ext>
            </a:extLst>
          </p:cNvPr>
          <p:cNvSpPr txBox="1"/>
          <p:nvPr/>
        </p:nvSpPr>
        <p:spPr>
          <a:xfrm>
            <a:off x="11104833" y="6102043"/>
            <a:ext cx="139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/>
              <a:t>（</a:t>
            </a:r>
            <a:r>
              <a:rPr lang="en-US" altLang="ja-JP" sz="2000" b="1"/>
              <a:t>N</a:t>
            </a:r>
            <a:r>
              <a:rPr lang="ja-JP" altLang="en-US" sz="2000" b="1"/>
              <a:t>＝</a:t>
            </a:r>
            <a:r>
              <a:rPr lang="en-US" altLang="ja-JP" sz="2000" b="1"/>
              <a:t>5</a:t>
            </a:r>
            <a:r>
              <a:rPr lang="ja-JP" altLang="en-US" sz="2000" b="1"/>
              <a:t>）</a:t>
            </a:r>
            <a:endParaRPr kumimoji="1" lang="ja-JP" altLang="en-US" sz="2000" b="1"/>
          </a:p>
        </p:txBody>
      </p:sp>
      <p:sp>
        <p:nvSpPr>
          <p:cNvPr id="385" name="テキスト ボックス 468">
            <a:extLst>
              <a:ext uri="{FF2B5EF4-FFF2-40B4-BE49-F238E27FC236}">
                <a16:creationId xmlns:a16="http://schemas.microsoft.com/office/drawing/2014/main" id="{48DD6AE3-FC59-136A-5552-EF56DC90C84C}"/>
              </a:ext>
            </a:extLst>
          </p:cNvPr>
          <p:cNvSpPr txBox="1"/>
          <p:nvPr/>
        </p:nvSpPr>
        <p:spPr>
          <a:xfrm>
            <a:off x="11102853" y="3299527"/>
            <a:ext cx="139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/>
              <a:t>（</a:t>
            </a:r>
            <a:r>
              <a:rPr lang="en-US" altLang="ja-JP" sz="2000" b="1"/>
              <a:t>N</a:t>
            </a:r>
            <a:r>
              <a:rPr lang="ja-JP" altLang="en-US" sz="2000" b="1"/>
              <a:t>＝</a:t>
            </a:r>
            <a:r>
              <a:rPr lang="en-US" altLang="ja-JP" sz="2000" b="1"/>
              <a:t>5</a:t>
            </a:r>
            <a:r>
              <a:rPr lang="ja-JP" altLang="en-US" sz="2000" b="1"/>
              <a:t>）</a:t>
            </a:r>
            <a:endParaRPr kumimoji="1" lang="ja-JP" altLang="en-US" sz="2000" b="1"/>
          </a:p>
        </p:txBody>
      </p:sp>
      <p:pic>
        <p:nvPicPr>
          <p:cNvPr id="3" name="CART11">
            <a:hlinkClick r:id="" action="ppaction://media"/>
            <a:extLst>
              <a:ext uri="{FF2B5EF4-FFF2-40B4-BE49-F238E27FC236}">
                <a16:creationId xmlns:a16="http://schemas.microsoft.com/office/drawing/2014/main" id="{43715773-097F-7391-456E-500C0F2A0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5" y="9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500"/>
    </mc:Choice>
    <mc:Fallback>
      <p:transition spd="slow" advClick="0" advTm="2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正方形/長方形 2">
            <a:extLst>
              <a:ext uri="{FF2B5EF4-FFF2-40B4-BE49-F238E27FC236}">
                <a16:creationId xmlns:a16="http://schemas.microsoft.com/office/drawing/2014/main" id="{59606E48-F24E-AA54-7D2A-EE155CCF556A}"/>
              </a:ext>
            </a:extLst>
          </p:cNvPr>
          <p:cNvSpPr/>
          <p:nvPr/>
        </p:nvSpPr>
        <p:spPr>
          <a:xfrm>
            <a:off x="-3328" y="1"/>
            <a:ext cx="12195328" cy="921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CAE97-779F-D970-E85C-00CD652A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166" y="-175445"/>
            <a:ext cx="433557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Cytokine release</a:t>
            </a:r>
          </a:p>
        </p:txBody>
      </p:sp>
      <p:grpSp>
        <p:nvGrpSpPr>
          <p:cNvPr id="6" name="Group 112">
            <a:extLst>
              <a:ext uri="{FF2B5EF4-FFF2-40B4-BE49-F238E27FC236}">
                <a16:creationId xmlns:a16="http://schemas.microsoft.com/office/drawing/2014/main" id="{4C29B123-60F3-755F-066F-A93BF0EF75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0248" y="1566112"/>
            <a:ext cx="4177388" cy="4582721"/>
            <a:chOff x="2285" y="1526"/>
            <a:chExt cx="1515" cy="1662"/>
          </a:xfrm>
        </p:grpSpPr>
        <p:sp>
          <p:nvSpPr>
            <p:cNvPr id="7" name="AutoShape 111">
              <a:extLst>
                <a:ext uri="{FF2B5EF4-FFF2-40B4-BE49-F238E27FC236}">
                  <a16:creationId xmlns:a16="http://schemas.microsoft.com/office/drawing/2014/main" id="{A1496404-6C9B-321F-1D16-CA89928CE0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85" y="1608"/>
              <a:ext cx="1515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Rectangle 113">
              <a:extLst>
                <a:ext uri="{FF2B5EF4-FFF2-40B4-BE49-F238E27FC236}">
                  <a16:creationId xmlns:a16="http://schemas.microsoft.com/office/drawing/2014/main" id="{FF98EE3D-4C10-D0E6-F82D-C5B4C48C9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2109"/>
              <a:ext cx="119" cy="7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114">
              <a:extLst>
                <a:ext uri="{FF2B5EF4-FFF2-40B4-BE49-F238E27FC236}">
                  <a16:creationId xmlns:a16="http://schemas.microsoft.com/office/drawing/2014/main" id="{E244AF53-364C-0276-D0C4-07991F882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2182"/>
              <a:ext cx="119" cy="6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115">
              <a:extLst>
                <a:ext uri="{FF2B5EF4-FFF2-40B4-BE49-F238E27FC236}">
                  <a16:creationId xmlns:a16="http://schemas.microsoft.com/office/drawing/2014/main" id="{1417E8BA-EB57-5E82-99A1-89BD1BEAE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208"/>
              <a:ext cx="119" cy="6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116">
              <a:extLst>
                <a:ext uri="{FF2B5EF4-FFF2-40B4-BE49-F238E27FC236}">
                  <a16:creationId xmlns:a16="http://schemas.microsoft.com/office/drawing/2014/main" id="{B812AD4F-2E07-9077-3D0F-D2F24B52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2109"/>
              <a:ext cx="119" cy="7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117">
              <a:extLst>
                <a:ext uri="{FF2B5EF4-FFF2-40B4-BE49-F238E27FC236}">
                  <a16:creationId xmlns:a16="http://schemas.microsoft.com/office/drawing/2014/main" id="{468B1BB4-460A-119B-F5A6-87608AA41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2182"/>
              <a:ext cx="119" cy="6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118">
              <a:extLst>
                <a:ext uri="{FF2B5EF4-FFF2-40B4-BE49-F238E27FC236}">
                  <a16:creationId xmlns:a16="http://schemas.microsoft.com/office/drawing/2014/main" id="{0B40435F-F064-07D5-F004-EE5CA0ABC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208"/>
              <a:ext cx="119" cy="6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19">
              <a:extLst>
                <a:ext uri="{FF2B5EF4-FFF2-40B4-BE49-F238E27FC236}">
                  <a16:creationId xmlns:a16="http://schemas.microsoft.com/office/drawing/2014/main" id="{BB8261C8-8695-14E6-EF63-A7BE0280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028"/>
              <a:ext cx="58" cy="81"/>
            </a:xfrm>
            <a:custGeom>
              <a:avLst/>
              <a:gdLst>
                <a:gd name="T0" fmla="*/ 0 w 115"/>
                <a:gd name="T1" fmla="*/ 0 h 162"/>
                <a:gd name="T2" fmla="*/ 115 w 115"/>
                <a:gd name="T3" fmla="*/ 0 h 162"/>
                <a:gd name="T4" fmla="*/ 57 w 115"/>
                <a:gd name="T5" fmla="*/ 0 h 162"/>
                <a:gd name="T6" fmla="*/ 57 w 115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62">
                  <a:moveTo>
                    <a:pt x="0" y="0"/>
                  </a:moveTo>
                  <a:lnTo>
                    <a:pt x="115" y="0"/>
                  </a:lnTo>
                  <a:lnTo>
                    <a:pt x="57" y="0"/>
                  </a:lnTo>
                  <a:lnTo>
                    <a:pt x="57" y="162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20">
              <a:extLst>
                <a:ext uri="{FF2B5EF4-FFF2-40B4-BE49-F238E27FC236}">
                  <a16:creationId xmlns:a16="http://schemas.microsoft.com/office/drawing/2014/main" id="{736C4B69-4BAC-1998-573B-4592667B5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2133"/>
              <a:ext cx="58" cy="49"/>
            </a:xfrm>
            <a:custGeom>
              <a:avLst/>
              <a:gdLst>
                <a:gd name="T0" fmla="*/ 0 w 115"/>
                <a:gd name="T1" fmla="*/ 0 h 97"/>
                <a:gd name="T2" fmla="*/ 115 w 115"/>
                <a:gd name="T3" fmla="*/ 0 h 97"/>
                <a:gd name="T4" fmla="*/ 58 w 115"/>
                <a:gd name="T5" fmla="*/ 0 h 97"/>
                <a:gd name="T6" fmla="*/ 58 w 115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97">
                  <a:moveTo>
                    <a:pt x="0" y="0"/>
                  </a:moveTo>
                  <a:lnTo>
                    <a:pt x="115" y="0"/>
                  </a:lnTo>
                  <a:lnTo>
                    <a:pt x="58" y="0"/>
                  </a:lnTo>
                  <a:lnTo>
                    <a:pt x="58" y="97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21">
              <a:extLst>
                <a:ext uri="{FF2B5EF4-FFF2-40B4-BE49-F238E27FC236}">
                  <a16:creationId xmlns:a16="http://schemas.microsoft.com/office/drawing/2014/main" id="{06CB871B-778F-BD59-201D-52EEF7C69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2192"/>
              <a:ext cx="57" cy="16"/>
            </a:xfrm>
            <a:custGeom>
              <a:avLst/>
              <a:gdLst>
                <a:gd name="T0" fmla="*/ 0 w 115"/>
                <a:gd name="T1" fmla="*/ 0 h 32"/>
                <a:gd name="T2" fmla="*/ 115 w 115"/>
                <a:gd name="T3" fmla="*/ 0 h 32"/>
                <a:gd name="T4" fmla="*/ 58 w 115"/>
                <a:gd name="T5" fmla="*/ 0 h 32"/>
                <a:gd name="T6" fmla="*/ 58 w 115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32">
                  <a:moveTo>
                    <a:pt x="0" y="0"/>
                  </a:moveTo>
                  <a:lnTo>
                    <a:pt x="115" y="0"/>
                  </a:lnTo>
                  <a:lnTo>
                    <a:pt x="58" y="0"/>
                  </a:lnTo>
                  <a:lnTo>
                    <a:pt x="58" y="32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Rectangle 122">
              <a:extLst>
                <a:ext uri="{FF2B5EF4-FFF2-40B4-BE49-F238E27FC236}">
                  <a16:creationId xmlns:a16="http://schemas.microsoft.com/office/drawing/2014/main" id="{BBFFEC9E-20DE-7050-B529-505A5B0C9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2753"/>
              <a:ext cx="119" cy="7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Rectangle 123">
              <a:extLst>
                <a:ext uri="{FF2B5EF4-FFF2-40B4-BE49-F238E27FC236}">
                  <a16:creationId xmlns:a16="http://schemas.microsoft.com/office/drawing/2014/main" id="{54F4A316-32AF-FA1C-397F-63FDDF7DD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2819"/>
              <a:ext cx="119" cy="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Rectangle 124">
              <a:extLst>
                <a:ext uri="{FF2B5EF4-FFF2-40B4-BE49-F238E27FC236}">
                  <a16:creationId xmlns:a16="http://schemas.microsoft.com/office/drawing/2014/main" id="{70D7F55C-A9A8-3834-2CAB-D1282A261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717"/>
              <a:ext cx="119" cy="10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25">
              <a:extLst>
                <a:ext uri="{FF2B5EF4-FFF2-40B4-BE49-F238E27FC236}">
                  <a16:creationId xmlns:a16="http://schemas.microsoft.com/office/drawing/2014/main" id="{EB3305BC-FC1A-8BA2-44C1-157F2E0A4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708"/>
              <a:ext cx="57" cy="45"/>
            </a:xfrm>
            <a:custGeom>
              <a:avLst/>
              <a:gdLst>
                <a:gd name="T0" fmla="*/ 0 w 115"/>
                <a:gd name="T1" fmla="*/ 0 h 90"/>
                <a:gd name="T2" fmla="*/ 115 w 115"/>
                <a:gd name="T3" fmla="*/ 0 h 90"/>
                <a:gd name="T4" fmla="*/ 58 w 115"/>
                <a:gd name="T5" fmla="*/ 0 h 90"/>
                <a:gd name="T6" fmla="*/ 58 w 115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90">
                  <a:moveTo>
                    <a:pt x="0" y="0"/>
                  </a:moveTo>
                  <a:lnTo>
                    <a:pt x="115" y="0"/>
                  </a:lnTo>
                  <a:lnTo>
                    <a:pt x="58" y="0"/>
                  </a:lnTo>
                  <a:lnTo>
                    <a:pt x="58" y="9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26">
              <a:extLst>
                <a:ext uri="{FF2B5EF4-FFF2-40B4-BE49-F238E27FC236}">
                  <a16:creationId xmlns:a16="http://schemas.microsoft.com/office/drawing/2014/main" id="{12637FE0-A344-89D1-4F76-5B5016997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817"/>
              <a:ext cx="58" cy="2"/>
            </a:xfrm>
            <a:custGeom>
              <a:avLst/>
              <a:gdLst>
                <a:gd name="T0" fmla="*/ 0 w 115"/>
                <a:gd name="T1" fmla="*/ 0 h 3"/>
                <a:gd name="T2" fmla="*/ 115 w 115"/>
                <a:gd name="T3" fmla="*/ 0 h 3"/>
                <a:gd name="T4" fmla="*/ 58 w 115"/>
                <a:gd name="T5" fmla="*/ 0 h 3"/>
                <a:gd name="T6" fmla="*/ 58 w 11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3">
                  <a:moveTo>
                    <a:pt x="0" y="0"/>
                  </a:moveTo>
                  <a:lnTo>
                    <a:pt x="115" y="0"/>
                  </a:lnTo>
                  <a:lnTo>
                    <a:pt x="58" y="0"/>
                  </a:lnTo>
                  <a:lnTo>
                    <a:pt x="58" y="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27">
              <a:extLst>
                <a:ext uri="{FF2B5EF4-FFF2-40B4-BE49-F238E27FC236}">
                  <a16:creationId xmlns:a16="http://schemas.microsoft.com/office/drawing/2014/main" id="{19FB3ABF-DA00-8DC4-EABC-3FBC04784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2652"/>
              <a:ext cx="57" cy="65"/>
            </a:xfrm>
            <a:custGeom>
              <a:avLst/>
              <a:gdLst>
                <a:gd name="T0" fmla="*/ 0 w 116"/>
                <a:gd name="T1" fmla="*/ 0 h 130"/>
                <a:gd name="T2" fmla="*/ 116 w 116"/>
                <a:gd name="T3" fmla="*/ 0 h 130"/>
                <a:gd name="T4" fmla="*/ 58 w 116"/>
                <a:gd name="T5" fmla="*/ 0 h 130"/>
                <a:gd name="T6" fmla="*/ 58 w 116"/>
                <a:gd name="T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30">
                  <a:moveTo>
                    <a:pt x="0" y="0"/>
                  </a:moveTo>
                  <a:lnTo>
                    <a:pt x="116" y="0"/>
                  </a:lnTo>
                  <a:lnTo>
                    <a:pt x="58" y="0"/>
                  </a:lnTo>
                  <a:lnTo>
                    <a:pt x="58" y="13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Line 128">
              <a:extLst>
                <a:ext uri="{FF2B5EF4-FFF2-40B4-BE49-F238E27FC236}">
                  <a16:creationId xmlns:a16="http://schemas.microsoft.com/office/drawing/2014/main" id="{4DE81079-361A-707B-CE14-A0422511E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8" y="2823"/>
              <a:ext cx="107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Line 129">
              <a:extLst>
                <a:ext uri="{FF2B5EF4-FFF2-40B4-BE49-F238E27FC236}">
                  <a16:creationId xmlns:a16="http://schemas.microsoft.com/office/drawing/2014/main" id="{34FB774B-3BCD-AAD9-32EE-EF47215D6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0" y="2823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4A88B2A5-0847-4473-B78C-C9939CCC13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3" y="2823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Line 131">
              <a:extLst>
                <a:ext uri="{FF2B5EF4-FFF2-40B4-BE49-F238E27FC236}">
                  <a16:creationId xmlns:a16="http://schemas.microsoft.com/office/drawing/2014/main" id="{8EB5C0AA-7671-CB64-3762-CD61AD9154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8" y="2823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Line 132">
              <a:extLst>
                <a:ext uri="{FF2B5EF4-FFF2-40B4-BE49-F238E27FC236}">
                  <a16:creationId xmlns:a16="http://schemas.microsoft.com/office/drawing/2014/main" id="{D6375686-408D-C0BA-0674-BA1CF6A31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4" y="2327"/>
              <a:ext cx="0" cy="5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Line 133">
              <a:extLst>
                <a:ext uri="{FF2B5EF4-FFF2-40B4-BE49-F238E27FC236}">
                  <a16:creationId xmlns:a16="http://schemas.microsoft.com/office/drawing/2014/main" id="{3EFE0446-5AE5-EFB4-3838-7CA6043BD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7" y="2332"/>
              <a:ext cx="5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Line 134">
              <a:extLst>
                <a:ext uri="{FF2B5EF4-FFF2-40B4-BE49-F238E27FC236}">
                  <a16:creationId xmlns:a16="http://schemas.microsoft.com/office/drawing/2014/main" id="{4E396233-41C3-6C89-72ED-36C1F5CF1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8" y="2823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Line 135">
              <a:extLst>
                <a:ext uri="{FF2B5EF4-FFF2-40B4-BE49-F238E27FC236}">
                  <a16:creationId xmlns:a16="http://schemas.microsoft.com/office/drawing/2014/main" id="{33BDD229-A6D1-2CF7-A7A0-54DBB420F6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4" y="1756"/>
              <a:ext cx="0" cy="5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Line 136">
              <a:extLst>
                <a:ext uri="{FF2B5EF4-FFF2-40B4-BE49-F238E27FC236}">
                  <a16:creationId xmlns:a16="http://schemas.microsoft.com/office/drawing/2014/main" id="{A9A6CED7-BE94-724B-2429-CFF352124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7" y="2251"/>
              <a:ext cx="5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Line 137">
              <a:extLst>
                <a:ext uri="{FF2B5EF4-FFF2-40B4-BE49-F238E27FC236}">
                  <a16:creationId xmlns:a16="http://schemas.microsoft.com/office/drawing/2014/main" id="{4D8A29BE-6C85-B85A-0476-5D8D871B6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8" y="2096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Line 138">
              <a:extLst>
                <a:ext uri="{FF2B5EF4-FFF2-40B4-BE49-F238E27FC236}">
                  <a16:creationId xmlns:a16="http://schemas.microsoft.com/office/drawing/2014/main" id="{99990324-1119-E890-2E99-9CAFA3A821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8" y="1928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Line 139">
              <a:extLst>
                <a:ext uri="{FF2B5EF4-FFF2-40B4-BE49-F238E27FC236}">
                  <a16:creationId xmlns:a16="http://schemas.microsoft.com/office/drawing/2014/main" id="{40811A97-44EA-8F33-7B22-FFA9D01C7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8" y="1761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140">
              <a:extLst>
                <a:ext uri="{FF2B5EF4-FFF2-40B4-BE49-F238E27FC236}">
                  <a16:creationId xmlns:a16="http://schemas.microsoft.com/office/drawing/2014/main" id="{FFC1A219-7CB2-5742-C70C-F5A9A17D6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2690"/>
              <a:ext cx="32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141">
              <a:extLst>
                <a:ext uri="{FF2B5EF4-FFF2-40B4-BE49-F238E27FC236}">
                  <a16:creationId xmlns:a16="http://schemas.microsoft.com/office/drawing/2014/main" id="{924ECF55-A5A0-38AF-7524-F86A3A89C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2690"/>
              <a:ext cx="32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142">
              <a:extLst>
                <a:ext uri="{FF2B5EF4-FFF2-40B4-BE49-F238E27FC236}">
                  <a16:creationId xmlns:a16="http://schemas.microsoft.com/office/drawing/2014/main" id="{9A9BF0F4-817B-BFF5-19F8-9B8D714CB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2319"/>
              <a:ext cx="33" cy="32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143">
              <a:extLst>
                <a:ext uri="{FF2B5EF4-FFF2-40B4-BE49-F238E27FC236}">
                  <a16:creationId xmlns:a16="http://schemas.microsoft.com/office/drawing/2014/main" id="{C08E83C2-73B6-41D4-1401-A9AA9DAED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2319"/>
              <a:ext cx="33" cy="32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Line 144">
              <a:extLst>
                <a:ext uri="{FF2B5EF4-FFF2-40B4-BE49-F238E27FC236}">
                  <a16:creationId xmlns:a16="http://schemas.microsoft.com/office/drawing/2014/main" id="{ACDDF7EA-B3A9-F639-3017-30EBE9B65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" y="2028"/>
              <a:ext cx="0" cy="8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Line 145">
              <a:extLst>
                <a:ext uri="{FF2B5EF4-FFF2-40B4-BE49-F238E27FC236}">
                  <a16:creationId xmlns:a16="http://schemas.microsoft.com/office/drawing/2014/main" id="{2153A55F-42E3-A827-BD54-C263040C7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028"/>
              <a:ext cx="58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46">
              <a:extLst>
                <a:ext uri="{FF2B5EF4-FFF2-40B4-BE49-F238E27FC236}">
                  <a16:creationId xmlns:a16="http://schemas.microsoft.com/office/drawing/2014/main" id="{D9060997-8CF1-7D08-3DF9-B1D5B9794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2205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147">
              <a:extLst>
                <a:ext uri="{FF2B5EF4-FFF2-40B4-BE49-F238E27FC236}">
                  <a16:creationId xmlns:a16="http://schemas.microsoft.com/office/drawing/2014/main" id="{211E44AD-4754-527F-75BA-61E52BDC3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2205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148">
              <a:extLst>
                <a:ext uri="{FF2B5EF4-FFF2-40B4-BE49-F238E27FC236}">
                  <a16:creationId xmlns:a16="http://schemas.microsoft.com/office/drawing/2014/main" id="{DF6C3714-8F17-C533-173F-F7BD41AC6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1771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149">
              <a:extLst>
                <a:ext uri="{FF2B5EF4-FFF2-40B4-BE49-F238E27FC236}">
                  <a16:creationId xmlns:a16="http://schemas.microsoft.com/office/drawing/2014/main" id="{925A26C2-6007-8557-AD3C-5AC2CEEF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1771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150">
              <a:extLst>
                <a:ext uri="{FF2B5EF4-FFF2-40B4-BE49-F238E27FC236}">
                  <a16:creationId xmlns:a16="http://schemas.microsoft.com/office/drawing/2014/main" id="{1F624B4E-4E60-F13F-1376-9F023B295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2169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151">
              <a:extLst>
                <a:ext uri="{FF2B5EF4-FFF2-40B4-BE49-F238E27FC236}">
                  <a16:creationId xmlns:a16="http://schemas.microsoft.com/office/drawing/2014/main" id="{3A7CCFC7-421F-241B-D0EF-9039F95A4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2169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152">
              <a:extLst>
                <a:ext uri="{FF2B5EF4-FFF2-40B4-BE49-F238E27FC236}">
                  <a16:creationId xmlns:a16="http://schemas.microsoft.com/office/drawing/2014/main" id="{859E9191-1D33-B2E8-F682-546EBF4A1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155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153">
              <a:extLst>
                <a:ext uri="{FF2B5EF4-FFF2-40B4-BE49-F238E27FC236}">
                  <a16:creationId xmlns:a16="http://schemas.microsoft.com/office/drawing/2014/main" id="{599900C8-3C02-B994-4BD7-2D73B6744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155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154">
              <a:extLst>
                <a:ext uri="{FF2B5EF4-FFF2-40B4-BE49-F238E27FC236}">
                  <a16:creationId xmlns:a16="http://schemas.microsoft.com/office/drawing/2014/main" id="{5988AA89-9400-CF87-7F13-D489B5F75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2167"/>
              <a:ext cx="33" cy="32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155">
              <a:extLst>
                <a:ext uri="{FF2B5EF4-FFF2-40B4-BE49-F238E27FC236}">
                  <a16:creationId xmlns:a16="http://schemas.microsoft.com/office/drawing/2014/main" id="{4153FE56-65FD-FF87-164A-03A6922D7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2167"/>
              <a:ext cx="33" cy="32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Line 156">
              <a:extLst>
                <a:ext uri="{FF2B5EF4-FFF2-40B4-BE49-F238E27FC236}">
                  <a16:creationId xmlns:a16="http://schemas.microsoft.com/office/drawing/2014/main" id="{468F19B7-B210-3E8D-3919-CAE4E6DD1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2133"/>
              <a:ext cx="0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Line 157">
              <a:extLst>
                <a:ext uri="{FF2B5EF4-FFF2-40B4-BE49-F238E27FC236}">
                  <a16:creationId xmlns:a16="http://schemas.microsoft.com/office/drawing/2014/main" id="{092889CF-4630-05FD-C17D-1D72C0ACF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4" y="2133"/>
              <a:ext cx="58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158">
              <a:extLst>
                <a:ext uri="{FF2B5EF4-FFF2-40B4-BE49-F238E27FC236}">
                  <a16:creationId xmlns:a16="http://schemas.microsoft.com/office/drawing/2014/main" id="{4D6A1B6A-6357-C2AF-7845-F4C563C04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1984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159">
              <a:extLst>
                <a:ext uri="{FF2B5EF4-FFF2-40B4-BE49-F238E27FC236}">
                  <a16:creationId xmlns:a16="http://schemas.microsoft.com/office/drawing/2014/main" id="{186C5712-30A0-F494-A79D-788DF4F1C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1984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160">
              <a:extLst>
                <a:ext uri="{FF2B5EF4-FFF2-40B4-BE49-F238E27FC236}">
                  <a16:creationId xmlns:a16="http://schemas.microsoft.com/office/drawing/2014/main" id="{1EC56090-8B92-43D1-31F0-04ACAE2EB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223"/>
              <a:ext cx="33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161">
              <a:extLst>
                <a:ext uri="{FF2B5EF4-FFF2-40B4-BE49-F238E27FC236}">
                  <a16:creationId xmlns:a16="http://schemas.microsoft.com/office/drawing/2014/main" id="{C9788431-0D03-5CCC-0D1F-699F7592C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223"/>
              <a:ext cx="33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162">
              <a:extLst>
                <a:ext uri="{FF2B5EF4-FFF2-40B4-BE49-F238E27FC236}">
                  <a16:creationId xmlns:a16="http://schemas.microsoft.com/office/drawing/2014/main" id="{42712B7B-D75D-DE9A-957C-74AFA4DED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2151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163">
              <a:extLst>
                <a:ext uri="{FF2B5EF4-FFF2-40B4-BE49-F238E27FC236}">
                  <a16:creationId xmlns:a16="http://schemas.microsoft.com/office/drawing/2014/main" id="{19974726-9F17-6D70-759B-11FEE0B53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2151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164">
              <a:extLst>
                <a:ext uri="{FF2B5EF4-FFF2-40B4-BE49-F238E27FC236}">
                  <a16:creationId xmlns:a16="http://schemas.microsoft.com/office/drawing/2014/main" id="{A37D7769-785C-0412-86E3-6766301A6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227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165">
              <a:extLst>
                <a:ext uri="{FF2B5EF4-FFF2-40B4-BE49-F238E27FC236}">
                  <a16:creationId xmlns:a16="http://schemas.microsoft.com/office/drawing/2014/main" id="{BD93A5B7-1807-88F4-36DC-BDD8BBFF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227"/>
              <a:ext cx="32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Line 166">
              <a:extLst>
                <a:ext uri="{FF2B5EF4-FFF2-40B4-BE49-F238E27FC236}">
                  <a16:creationId xmlns:a16="http://schemas.microsoft.com/office/drawing/2014/main" id="{C9B3EDE7-4A39-DD47-A923-92C7DF588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6" y="2192"/>
              <a:ext cx="0" cy="16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Line 167">
              <a:extLst>
                <a:ext uri="{FF2B5EF4-FFF2-40B4-BE49-F238E27FC236}">
                  <a16:creationId xmlns:a16="http://schemas.microsoft.com/office/drawing/2014/main" id="{DD596D9F-E703-47E5-C6C4-8F8478231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2192"/>
              <a:ext cx="57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168">
              <a:extLst>
                <a:ext uri="{FF2B5EF4-FFF2-40B4-BE49-F238E27FC236}">
                  <a16:creationId xmlns:a16="http://schemas.microsoft.com/office/drawing/2014/main" id="{DFB9C658-FB60-034F-29F9-1D706E89A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2152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169">
              <a:extLst>
                <a:ext uri="{FF2B5EF4-FFF2-40B4-BE49-F238E27FC236}">
                  <a16:creationId xmlns:a16="http://schemas.microsoft.com/office/drawing/2014/main" id="{9BD58277-EA82-472A-83EC-B9EED3C4D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2152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170">
              <a:extLst>
                <a:ext uri="{FF2B5EF4-FFF2-40B4-BE49-F238E27FC236}">
                  <a16:creationId xmlns:a16="http://schemas.microsoft.com/office/drawing/2014/main" id="{4BC16DB4-701A-3797-4561-FB5F30C7B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2205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171">
              <a:extLst>
                <a:ext uri="{FF2B5EF4-FFF2-40B4-BE49-F238E27FC236}">
                  <a16:creationId xmlns:a16="http://schemas.microsoft.com/office/drawing/2014/main" id="{683FF71E-7E71-2F42-2C1E-B69110208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2205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172">
              <a:extLst>
                <a:ext uri="{FF2B5EF4-FFF2-40B4-BE49-F238E27FC236}">
                  <a16:creationId xmlns:a16="http://schemas.microsoft.com/office/drawing/2014/main" id="{ADF7655E-B330-DC7E-65B9-37523F94F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158"/>
              <a:ext cx="33" cy="32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173">
              <a:extLst>
                <a:ext uri="{FF2B5EF4-FFF2-40B4-BE49-F238E27FC236}">
                  <a16:creationId xmlns:a16="http://schemas.microsoft.com/office/drawing/2014/main" id="{0446B252-33DE-0A33-25CF-C9F93701B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158"/>
              <a:ext cx="33" cy="32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174">
              <a:extLst>
                <a:ext uri="{FF2B5EF4-FFF2-40B4-BE49-F238E27FC236}">
                  <a16:creationId xmlns:a16="http://schemas.microsoft.com/office/drawing/2014/main" id="{6E5384DF-EB7D-125B-B8E1-BAE695015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211"/>
              <a:ext cx="33" cy="32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175">
              <a:extLst>
                <a:ext uri="{FF2B5EF4-FFF2-40B4-BE49-F238E27FC236}">
                  <a16:creationId xmlns:a16="http://schemas.microsoft.com/office/drawing/2014/main" id="{F021F26F-A9F4-F50F-77FA-818392C65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211"/>
              <a:ext cx="33" cy="32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Line 176">
              <a:extLst>
                <a:ext uri="{FF2B5EF4-FFF2-40B4-BE49-F238E27FC236}">
                  <a16:creationId xmlns:a16="http://schemas.microsoft.com/office/drawing/2014/main" id="{FC11B567-D04E-6B50-3BE0-E15BD6A3C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1" y="2708"/>
              <a:ext cx="0" cy="4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Line 177">
              <a:extLst>
                <a:ext uri="{FF2B5EF4-FFF2-40B4-BE49-F238E27FC236}">
                  <a16:creationId xmlns:a16="http://schemas.microsoft.com/office/drawing/2014/main" id="{13B3AB57-4ABA-9CC1-480B-E9417CD34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3" y="2708"/>
              <a:ext cx="57" cy="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178">
              <a:extLst>
                <a:ext uri="{FF2B5EF4-FFF2-40B4-BE49-F238E27FC236}">
                  <a16:creationId xmlns:a16="http://schemas.microsoft.com/office/drawing/2014/main" id="{A95E3C00-0701-E92D-320B-1E0FD98AA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00"/>
              <a:ext cx="33" cy="33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179">
              <a:extLst>
                <a:ext uri="{FF2B5EF4-FFF2-40B4-BE49-F238E27FC236}">
                  <a16:creationId xmlns:a16="http://schemas.microsoft.com/office/drawing/2014/main" id="{40760620-3BB2-014E-8BCF-DACE3B8D3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00"/>
              <a:ext cx="33" cy="33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180">
              <a:extLst>
                <a:ext uri="{FF2B5EF4-FFF2-40B4-BE49-F238E27FC236}">
                  <a16:creationId xmlns:a16="http://schemas.microsoft.com/office/drawing/2014/main" id="{56BF0C7B-2087-9F7B-327C-6679BFDD6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576"/>
              <a:ext cx="33" cy="33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181">
              <a:extLst>
                <a:ext uri="{FF2B5EF4-FFF2-40B4-BE49-F238E27FC236}">
                  <a16:creationId xmlns:a16="http://schemas.microsoft.com/office/drawing/2014/main" id="{B6F1A3AC-44B5-DAC2-9AD4-83190D60F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576"/>
              <a:ext cx="33" cy="33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182">
              <a:extLst>
                <a:ext uri="{FF2B5EF4-FFF2-40B4-BE49-F238E27FC236}">
                  <a16:creationId xmlns:a16="http://schemas.microsoft.com/office/drawing/2014/main" id="{E83E0741-B017-F01C-1A29-78307617D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699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183">
              <a:extLst>
                <a:ext uri="{FF2B5EF4-FFF2-40B4-BE49-F238E27FC236}">
                  <a16:creationId xmlns:a16="http://schemas.microsoft.com/office/drawing/2014/main" id="{45BFDB80-EA1F-FB90-D1CA-C5D564F1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699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184">
              <a:extLst>
                <a:ext uri="{FF2B5EF4-FFF2-40B4-BE49-F238E27FC236}">
                  <a16:creationId xmlns:a16="http://schemas.microsoft.com/office/drawing/2014/main" id="{455C01E4-2E51-DDFD-C9E1-745942D7D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798"/>
              <a:ext cx="33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185">
              <a:extLst>
                <a:ext uri="{FF2B5EF4-FFF2-40B4-BE49-F238E27FC236}">
                  <a16:creationId xmlns:a16="http://schemas.microsoft.com/office/drawing/2014/main" id="{9332938D-4B0A-A163-60E7-C0CDF77D2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798"/>
              <a:ext cx="33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186">
              <a:extLst>
                <a:ext uri="{FF2B5EF4-FFF2-40B4-BE49-F238E27FC236}">
                  <a16:creationId xmlns:a16="http://schemas.microsoft.com/office/drawing/2014/main" id="{3B6D5B3C-01EC-E3B0-0402-B97487E71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2806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187">
              <a:extLst>
                <a:ext uri="{FF2B5EF4-FFF2-40B4-BE49-F238E27FC236}">
                  <a16:creationId xmlns:a16="http://schemas.microsoft.com/office/drawing/2014/main" id="{C664180F-D717-3172-3B10-43B1E949E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2806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Line 188">
              <a:extLst>
                <a:ext uri="{FF2B5EF4-FFF2-40B4-BE49-F238E27FC236}">
                  <a16:creationId xmlns:a16="http://schemas.microsoft.com/office/drawing/2014/main" id="{54668236-B208-FB78-F8A2-895B90D85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5" y="2817"/>
              <a:ext cx="0" cy="2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Line 189">
              <a:extLst>
                <a:ext uri="{FF2B5EF4-FFF2-40B4-BE49-F238E27FC236}">
                  <a16:creationId xmlns:a16="http://schemas.microsoft.com/office/drawing/2014/main" id="{038080FF-EA0D-21FC-9A9E-97566DD65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817"/>
              <a:ext cx="58" cy="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190">
              <a:extLst>
                <a:ext uri="{FF2B5EF4-FFF2-40B4-BE49-F238E27FC236}">
                  <a16:creationId xmlns:a16="http://schemas.microsoft.com/office/drawing/2014/main" id="{8FE6A805-C27F-3FE3-FA8A-D4ED8B65A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2802"/>
              <a:ext cx="33" cy="32"/>
            </a:xfrm>
            <a:custGeom>
              <a:avLst/>
              <a:gdLst>
                <a:gd name="T0" fmla="*/ 64 w 64"/>
                <a:gd name="T1" fmla="*/ 32 h 65"/>
                <a:gd name="T2" fmla="*/ 64 w 64"/>
                <a:gd name="T3" fmla="*/ 40 h 65"/>
                <a:gd name="T4" fmla="*/ 63 w 64"/>
                <a:gd name="T5" fmla="*/ 45 h 65"/>
                <a:gd name="T6" fmla="*/ 59 w 64"/>
                <a:gd name="T7" fmla="*/ 50 h 65"/>
                <a:gd name="T8" fmla="*/ 55 w 64"/>
                <a:gd name="T9" fmla="*/ 56 h 65"/>
                <a:gd name="T10" fmla="*/ 50 w 64"/>
                <a:gd name="T11" fmla="*/ 59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59 h 65"/>
                <a:gd name="T24" fmla="*/ 9 w 64"/>
                <a:gd name="T25" fmla="*/ 56 h 65"/>
                <a:gd name="T26" fmla="*/ 5 w 64"/>
                <a:gd name="T27" fmla="*/ 50 h 65"/>
                <a:gd name="T28" fmla="*/ 2 w 64"/>
                <a:gd name="T29" fmla="*/ 45 h 65"/>
                <a:gd name="T30" fmla="*/ 0 w 64"/>
                <a:gd name="T31" fmla="*/ 40 h 65"/>
                <a:gd name="T32" fmla="*/ 0 w 64"/>
                <a:gd name="T33" fmla="*/ 32 h 65"/>
                <a:gd name="T34" fmla="*/ 0 w 64"/>
                <a:gd name="T35" fmla="*/ 25 h 65"/>
                <a:gd name="T36" fmla="*/ 2 w 64"/>
                <a:gd name="T37" fmla="*/ 20 h 65"/>
                <a:gd name="T38" fmla="*/ 5 w 64"/>
                <a:gd name="T39" fmla="*/ 14 h 65"/>
                <a:gd name="T40" fmla="*/ 9 w 64"/>
                <a:gd name="T41" fmla="*/ 9 h 65"/>
                <a:gd name="T42" fmla="*/ 14 w 64"/>
                <a:gd name="T43" fmla="*/ 5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5 h 65"/>
                <a:gd name="T56" fmla="*/ 55 w 64"/>
                <a:gd name="T57" fmla="*/ 9 h 65"/>
                <a:gd name="T58" fmla="*/ 59 w 64"/>
                <a:gd name="T59" fmla="*/ 14 h 65"/>
                <a:gd name="T60" fmla="*/ 63 w 64"/>
                <a:gd name="T61" fmla="*/ 20 h 65"/>
                <a:gd name="T62" fmla="*/ 64 w 64"/>
                <a:gd name="T63" fmla="*/ 25 h 65"/>
                <a:gd name="T64" fmla="*/ 64 w 64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lnTo>
                    <a:pt x="64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5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4" y="25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191">
              <a:extLst>
                <a:ext uri="{FF2B5EF4-FFF2-40B4-BE49-F238E27FC236}">
                  <a16:creationId xmlns:a16="http://schemas.microsoft.com/office/drawing/2014/main" id="{EC750179-1D7E-4552-F359-C3E43B2AA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2802"/>
              <a:ext cx="33" cy="32"/>
            </a:xfrm>
            <a:custGeom>
              <a:avLst/>
              <a:gdLst>
                <a:gd name="T0" fmla="*/ 64 w 64"/>
                <a:gd name="T1" fmla="*/ 32 h 65"/>
                <a:gd name="T2" fmla="*/ 64 w 64"/>
                <a:gd name="T3" fmla="*/ 40 h 65"/>
                <a:gd name="T4" fmla="*/ 63 w 64"/>
                <a:gd name="T5" fmla="*/ 45 h 65"/>
                <a:gd name="T6" fmla="*/ 59 w 64"/>
                <a:gd name="T7" fmla="*/ 50 h 65"/>
                <a:gd name="T8" fmla="*/ 55 w 64"/>
                <a:gd name="T9" fmla="*/ 56 h 65"/>
                <a:gd name="T10" fmla="*/ 50 w 64"/>
                <a:gd name="T11" fmla="*/ 59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59 h 65"/>
                <a:gd name="T24" fmla="*/ 9 w 64"/>
                <a:gd name="T25" fmla="*/ 56 h 65"/>
                <a:gd name="T26" fmla="*/ 5 w 64"/>
                <a:gd name="T27" fmla="*/ 50 h 65"/>
                <a:gd name="T28" fmla="*/ 2 w 64"/>
                <a:gd name="T29" fmla="*/ 45 h 65"/>
                <a:gd name="T30" fmla="*/ 0 w 64"/>
                <a:gd name="T31" fmla="*/ 40 h 65"/>
                <a:gd name="T32" fmla="*/ 0 w 64"/>
                <a:gd name="T33" fmla="*/ 32 h 65"/>
                <a:gd name="T34" fmla="*/ 0 w 64"/>
                <a:gd name="T35" fmla="*/ 25 h 65"/>
                <a:gd name="T36" fmla="*/ 2 w 64"/>
                <a:gd name="T37" fmla="*/ 20 h 65"/>
                <a:gd name="T38" fmla="*/ 5 w 64"/>
                <a:gd name="T39" fmla="*/ 14 h 65"/>
                <a:gd name="T40" fmla="*/ 9 w 64"/>
                <a:gd name="T41" fmla="*/ 9 h 65"/>
                <a:gd name="T42" fmla="*/ 14 w 64"/>
                <a:gd name="T43" fmla="*/ 5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5 h 65"/>
                <a:gd name="T56" fmla="*/ 55 w 64"/>
                <a:gd name="T57" fmla="*/ 9 h 65"/>
                <a:gd name="T58" fmla="*/ 59 w 64"/>
                <a:gd name="T59" fmla="*/ 14 h 65"/>
                <a:gd name="T60" fmla="*/ 63 w 64"/>
                <a:gd name="T61" fmla="*/ 20 h 65"/>
                <a:gd name="T62" fmla="*/ 64 w 64"/>
                <a:gd name="T63" fmla="*/ 25 h 65"/>
                <a:gd name="T64" fmla="*/ 64 w 64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lnTo>
                    <a:pt x="64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5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4" y="25"/>
                  </a:lnTo>
                  <a:lnTo>
                    <a:pt x="64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192">
              <a:extLst>
                <a:ext uri="{FF2B5EF4-FFF2-40B4-BE49-F238E27FC236}">
                  <a16:creationId xmlns:a16="http://schemas.microsoft.com/office/drawing/2014/main" id="{9D60AF05-8674-2392-25F2-2A36E92A1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2806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193">
              <a:extLst>
                <a:ext uri="{FF2B5EF4-FFF2-40B4-BE49-F238E27FC236}">
                  <a16:creationId xmlns:a16="http://schemas.microsoft.com/office/drawing/2014/main" id="{7A65DDB5-7EA0-BA58-D910-C72E7817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2806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194">
              <a:extLst>
                <a:ext uri="{FF2B5EF4-FFF2-40B4-BE49-F238E27FC236}">
                  <a16:creationId xmlns:a16="http://schemas.microsoft.com/office/drawing/2014/main" id="{C3B2BD68-564B-318E-AF46-F09E7531B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2794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195">
              <a:extLst>
                <a:ext uri="{FF2B5EF4-FFF2-40B4-BE49-F238E27FC236}">
                  <a16:creationId xmlns:a16="http://schemas.microsoft.com/office/drawing/2014/main" id="{63FABFE9-CD3A-460F-7834-12F0B76CD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2794"/>
              <a:ext cx="33" cy="32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39 h 65"/>
                <a:gd name="T4" fmla="*/ 63 w 65"/>
                <a:gd name="T5" fmla="*/ 45 h 65"/>
                <a:gd name="T6" fmla="*/ 60 w 65"/>
                <a:gd name="T7" fmla="*/ 50 h 65"/>
                <a:gd name="T8" fmla="*/ 56 w 65"/>
                <a:gd name="T9" fmla="*/ 56 h 65"/>
                <a:gd name="T10" fmla="*/ 51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59 h 65"/>
                <a:gd name="T24" fmla="*/ 9 w 65"/>
                <a:gd name="T25" fmla="*/ 56 h 65"/>
                <a:gd name="T26" fmla="*/ 6 w 65"/>
                <a:gd name="T27" fmla="*/ 50 h 65"/>
                <a:gd name="T28" fmla="*/ 2 w 65"/>
                <a:gd name="T29" fmla="*/ 45 h 65"/>
                <a:gd name="T30" fmla="*/ 0 w 65"/>
                <a:gd name="T31" fmla="*/ 39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6 w 65"/>
                <a:gd name="T39" fmla="*/ 14 h 65"/>
                <a:gd name="T40" fmla="*/ 9 w 65"/>
                <a:gd name="T41" fmla="*/ 9 h 65"/>
                <a:gd name="T42" fmla="*/ 15 w 65"/>
                <a:gd name="T43" fmla="*/ 5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5 h 65"/>
                <a:gd name="T56" fmla="*/ 56 w 65"/>
                <a:gd name="T57" fmla="*/ 9 h 65"/>
                <a:gd name="T58" fmla="*/ 60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39"/>
                  </a:lnTo>
                  <a:lnTo>
                    <a:pt x="63" y="45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196">
              <a:extLst>
                <a:ext uri="{FF2B5EF4-FFF2-40B4-BE49-F238E27FC236}">
                  <a16:creationId xmlns:a16="http://schemas.microsoft.com/office/drawing/2014/main" id="{5F8616A8-894F-AADE-4E63-110977042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2806"/>
              <a:ext cx="32" cy="33"/>
            </a:xfrm>
            <a:custGeom>
              <a:avLst/>
              <a:gdLst>
                <a:gd name="T0" fmla="*/ 64 w 64"/>
                <a:gd name="T1" fmla="*/ 32 h 65"/>
                <a:gd name="T2" fmla="*/ 64 w 64"/>
                <a:gd name="T3" fmla="*/ 40 h 65"/>
                <a:gd name="T4" fmla="*/ 62 w 64"/>
                <a:gd name="T5" fmla="*/ 45 h 65"/>
                <a:gd name="T6" fmla="*/ 59 w 64"/>
                <a:gd name="T7" fmla="*/ 50 h 65"/>
                <a:gd name="T8" fmla="*/ 55 w 64"/>
                <a:gd name="T9" fmla="*/ 56 h 65"/>
                <a:gd name="T10" fmla="*/ 50 w 64"/>
                <a:gd name="T11" fmla="*/ 59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59 h 65"/>
                <a:gd name="T24" fmla="*/ 9 w 64"/>
                <a:gd name="T25" fmla="*/ 56 h 65"/>
                <a:gd name="T26" fmla="*/ 5 w 64"/>
                <a:gd name="T27" fmla="*/ 50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2 h 65"/>
                <a:gd name="T34" fmla="*/ 0 w 64"/>
                <a:gd name="T35" fmla="*/ 25 h 65"/>
                <a:gd name="T36" fmla="*/ 1 w 64"/>
                <a:gd name="T37" fmla="*/ 20 h 65"/>
                <a:gd name="T38" fmla="*/ 5 w 64"/>
                <a:gd name="T39" fmla="*/ 14 h 65"/>
                <a:gd name="T40" fmla="*/ 9 w 64"/>
                <a:gd name="T41" fmla="*/ 9 h 65"/>
                <a:gd name="T42" fmla="*/ 14 w 64"/>
                <a:gd name="T43" fmla="*/ 5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5 h 65"/>
                <a:gd name="T56" fmla="*/ 55 w 64"/>
                <a:gd name="T57" fmla="*/ 9 h 65"/>
                <a:gd name="T58" fmla="*/ 59 w 64"/>
                <a:gd name="T59" fmla="*/ 14 h 65"/>
                <a:gd name="T60" fmla="*/ 62 w 64"/>
                <a:gd name="T61" fmla="*/ 20 h 65"/>
                <a:gd name="T62" fmla="*/ 64 w 64"/>
                <a:gd name="T63" fmla="*/ 25 h 65"/>
                <a:gd name="T64" fmla="*/ 64 w 64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lnTo>
                    <a:pt x="64" y="40"/>
                  </a:lnTo>
                  <a:lnTo>
                    <a:pt x="62" y="45"/>
                  </a:lnTo>
                  <a:lnTo>
                    <a:pt x="59" y="50"/>
                  </a:lnTo>
                  <a:lnTo>
                    <a:pt x="55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2" y="20"/>
                  </a:lnTo>
                  <a:lnTo>
                    <a:pt x="64" y="25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197">
              <a:extLst>
                <a:ext uri="{FF2B5EF4-FFF2-40B4-BE49-F238E27FC236}">
                  <a16:creationId xmlns:a16="http://schemas.microsoft.com/office/drawing/2014/main" id="{92633A2D-737A-9912-8554-6B315F3C0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2806"/>
              <a:ext cx="32" cy="33"/>
            </a:xfrm>
            <a:custGeom>
              <a:avLst/>
              <a:gdLst>
                <a:gd name="T0" fmla="*/ 64 w 64"/>
                <a:gd name="T1" fmla="*/ 32 h 65"/>
                <a:gd name="T2" fmla="*/ 64 w 64"/>
                <a:gd name="T3" fmla="*/ 40 h 65"/>
                <a:gd name="T4" fmla="*/ 62 w 64"/>
                <a:gd name="T5" fmla="*/ 45 h 65"/>
                <a:gd name="T6" fmla="*/ 59 w 64"/>
                <a:gd name="T7" fmla="*/ 50 h 65"/>
                <a:gd name="T8" fmla="*/ 55 w 64"/>
                <a:gd name="T9" fmla="*/ 56 h 65"/>
                <a:gd name="T10" fmla="*/ 50 w 64"/>
                <a:gd name="T11" fmla="*/ 59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59 h 65"/>
                <a:gd name="T24" fmla="*/ 9 w 64"/>
                <a:gd name="T25" fmla="*/ 56 h 65"/>
                <a:gd name="T26" fmla="*/ 5 w 64"/>
                <a:gd name="T27" fmla="*/ 50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2 h 65"/>
                <a:gd name="T34" fmla="*/ 0 w 64"/>
                <a:gd name="T35" fmla="*/ 25 h 65"/>
                <a:gd name="T36" fmla="*/ 1 w 64"/>
                <a:gd name="T37" fmla="*/ 20 h 65"/>
                <a:gd name="T38" fmla="*/ 5 w 64"/>
                <a:gd name="T39" fmla="*/ 14 h 65"/>
                <a:gd name="T40" fmla="*/ 9 w 64"/>
                <a:gd name="T41" fmla="*/ 9 h 65"/>
                <a:gd name="T42" fmla="*/ 14 w 64"/>
                <a:gd name="T43" fmla="*/ 5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5 h 65"/>
                <a:gd name="T56" fmla="*/ 55 w 64"/>
                <a:gd name="T57" fmla="*/ 9 h 65"/>
                <a:gd name="T58" fmla="*/ 59 w 64"/>
                <a:gd name="T59" fmla="*/ 14 h 65"/>
                <a:gd name="T60" fmla="*/ 62 w 64"/>
                <a:gd name="T61" fmla="*/ 20 h 65"/>
                <a:gd name="T62" fmla="*/ 64 w 64"/>
                <a:gd name="T63" fmla="*/ 25 h 65"/>
                <a:gd name="T64" fmla="*/ 64 w 64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lnTo>
                    <a:pt x="64" y="40"/>
                  </a:lnTo>
                  <a:lnTo>
                    <a:pt x="62" y="45"/>
                  </a:lnTo>
                  <a:lnTo>
                    <a:pt x="59" y="50"/>
                  </a:lnTo>
                  <a:lnTo>
                    <a:pt x="55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2" y="20"/>
                  </a:lnTo>
                  <a:lnTo>
                    <a:pt x="64" y="25"/>
                  </a:lnTo>
                  <a:lnTo>
                    <a:pt x="64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198">
              <a:extLst>
                <a:ext uri="{FF2B5EF4-FFF2-40B4-BE49-F238E27FC236}">
                  <a16:creationId xmlns:a16="http://schemas.microsoft.com/office/drawing/2014/main" id="{3993377A-7BCF-38E1-5382-D9F0ED738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806"/>
              <a:ext cx="33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199">
              <a:extLst>
                <a:ext uri="{FF2B5EF4-FFF2-40B4-BE49-F238E27FC236}">
                  <a16:creationId xmlns:a16="http://schemas.microsoft.com/office/drawing/2014/main" id="{D9E2375A-86DF-991B-DC90-A3A16016E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806"/>
              <a:ext cx="33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Line 200">
              <a:extLst>
                <a:ext uri="{FF2B5EF4-FFF2-40B4-BE49-F238E27FC236}">
                  <a16:creationId xmlns:a16="http://schemas.microsoft.com/office/drawing/2014/main" id="{1CF4388C-301C-CF9F-13F1-CF0235DB6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9" y="2652"/>
              <a:ext cx="0" cy="6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Line 201">
              <a:extLst>
                <a:ext uri="{FF2B5EF4-FFF2-40B4-BE49-F238E27FC236}">
                  <a16:creationId xmlns:a16="http://schemas.microsoft.com/office/drawing/2014/main" id="{A550CF20-8751-9601-12DB-1684A55B6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652"/>
              <a:ext cx="57" cy="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202">
              <a:extLst>
                <a:ext uri="{FF2B5EF4-FFF2-40B4-BE49-F238E27FC236}">
                  <a16:creationId xmlns:a16="http://schemas.microsoft.com/office/drawing/2014/main" id="{BB925863-025E-0261-9961-D884C98EA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806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203">
              <a:extLst>
                <a:ext uri="{FF2B5EF4-FFF2-40B4-BE49-F238E27FC236}">
                  <a16:creationId xmlns:a16="http://schemas.microsoft.com/office/drawing/2014/main" id="{97C1B14B-B7C3-5EB4-CD68-8C8BC7FB5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806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204">
              <a:extLst>
                <a:ext uri="{FF2B5EF4-FFF2-40B4-BE49-F238E27FC236}">
                  <a16:creationId xmlns:a16="http://schemas.microsoft.com/office/drawing/2014/main" id="{6C1DC503-E6E3-BBC3-B193-0A199457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554"/>
              <a:ext cx="33" cy="32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3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6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3 w 64"/>
                <a:gd name="T61" fmla="*/ 20 h 65"/>
                <a:gd name="T62" fmla="*/ 64 w 64"/>
                <a:gd name="T63" fmla="*/ 26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4" y="26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205">
              <a:extLst>
                <a:ext uri="{FF2B5EF4-FFF2-40B4-BE49-F238E27FC236}">
                  <a16:creationId xmlns:a16="http://schemas.microsoft.com/office/drawing/2014/main" id="{F54961C2-A953-15C5-30E3-C604B5758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554"/>
              <a:ext cx="33" cy="32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3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6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3 w 64"/>
                <a:gd name="T61" fmla="*/ 20 h 65"/>
                <a:gd name="T62" fmla="*/ 64 w 64"/>
                <a:gd name="T63" fmla="*/ 26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4" y="26"/>
                  </a:lnTo>
                  <a:lnTo>
                    <a:pt x="64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206">
              <a:extLst>
                <a:ext uri="{FF2B5EF4-FFF2-40B4-BE49-F238E27FC236}">
                  <a16:creationId xmlns:a16="http://schemas.microsoft.com/office/drawing/2014/main" id="{7A6A3C18-513C-9D63-1AB9-99BD32288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532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207">
              <a:extLst>
                <a:ext uri="{FF2B5EF4-FFF2-40B4-BE49-F238E27FC236}">
                  <a16:creationId xmlns:a16="http://schemas.microsoft.com/office/drawing/2014/main" id="{1568D447-A13B-AA7F-EE14-5FACF5CD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532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208">
              <a:extLst>
                <a:ext uri="{FF2B5EF4-FFF2-40B4-BE49-F238E27FC236}">
                  <a16:creationId xmlns:a16="http://schemas.microsoft.com/office/drawing/2014/main" id="{26274054-D006-4938-1DE3-51932459E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806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209">
              <a:extLst>
                <a:ext uri="{FF2B5EF4-FFF2-40B4-BE49-F238E27FC236}">
                  <a16:creationId xmlns:a16="http://schemas.microsoft.com/office/drawing/2014/main" id="{3A5511CA-9D80-7945-EF83-0253D9CEB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806"/>
              <a:ext cx="32" cy="33"/>
            </a:xfrm>
            <a:custGeom>
              <a:avLst/>
              <a:gdLst>
                <a:gd name="T0" fmla="*/ 65 w 65"/>
                <a:gd name="T1" fmla="*/ 32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0 h 65"/>
                <a:gd name="T8" fmla="*/ 56 w 65"/>
                <a:gd name="T9" fmla="*/ 56 h 65"/>
                <a:gd name="T10" fmla="*/ 50 w 65"/>
                <a:gd name="T11" fmla="*/ 59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59 h 65"/>
                <a:gd name="T24" fmla="*/ 9 w 65"/>
                <a:gd name="T25" fmla="*/ 56 h 65"/>
                <a:gd name="T26" fmla="*/ 5 w 65"/>
                <a:gd name="T27" fmla="*/ 50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2 h 65"/>
                <a:gd name="T34" fmla="*/ 0 w 65"/>
                <a:gd name="T35" fmla="*/ 25 h 65"/>
                <a:gd name="T36" fmla="*/ 2 w 65"/>
                <a:gd name="T37" fmla="*/ 20 h 65"/>
                <a:gd name="T38" fmla="*/ 5 w 65"/>
                <a:gd name="T39" fmla="*/ 14 h 65"/>
                <a:gd name="T40" fmla="*/ 9 w 65"/>
                <a:gd name="T41" fmla="*/ 9 h 65"/>
                <a:gd name="T42" fmla="*/ 14 w 65"/>
                <a:gd name="T43" fmla="*/ 5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5 h 65"/>
                <a:gd name="T56" fmla="*/ 56 w 65"/>
                <a:gd name="T57" fmla="*/ 9 h 65"/>
                <a:gd name="T58" fmla="*/ 59 w 65"/>
                <a:gd name="T59" fmla="*/ 14 h 65"/>
                <a:gd name="T60" fmla="*/ 63 w 65"/>
                <a:gd name="T61" fmla="*/ 20 h 65"/>
                <a:gd name="T62" fmla="*/ 65 w 65"/>
                <a:gd name="T63" fmla="*/ 25 h 65"/>
                <a:gd name="T64" fmla="*/ 65 w 65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5" y="25"/>
                  </a:lnTo>
                  <a:lnTo>
                    <a:pt x="65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210">
              <a:extLst>
                <a:ext uri="{FF2B5EF4-FFF2-40B4-BE49-F238E27FC236}">
                  <a16:creationId xmlns:a16="http://schemas.microsoft.com/office/drawing/2014/main" id="{185B7E96-7E40-D592-301D-A8A51DF7A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803"/>
              <a:ext cx="33" cy="32"/>
            </a:xfrm>
            <a:custGeom>
              <a:avLst/>
              <a:gdLst>
                <a:gd name="T0" fmla="*/ 64 w 64"/>
                <a:gd name="T1" fmla="*/ 32 h 65"/>
                <a:gd name="T2" fmla="*/ 64 w 64"/>
                <a:gd name="T3" fmla="*/ 39 h 65"/>
                <a:gd name="T4" fmla="*/ 63 w 64"/>
                <a:gd name="T5" fmla="*/ 45 h 65"/>
                <a:gd name="T6" fmla="*/ 59 w 64"/>
                <a:gd name="T7" fmla="*/ 50 h 65"/>
                <a:gd name="T8" fmla="*/ 55 w 64"/>
                <a:gd name="T9" fmla="*/ 56 h 65"/>
                <a:gd name="T10" fmla="*/ 50 w 64"/>
                <a:gd name="T11" fmla="*/ 59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59 h 65"/>
                <a:gd name="T24" fmla="*/ 9 w 64"/>
                <a:gd name="T25" fmla="*/ 56 h 65"/>
                <a:gd name="T26" fmla="*/ 5 w 64"/>
                <a:gd name="T27" fmla="*/ 50 h 65"/>
                <a:gd name="T28" fmla="*/ 1 w 64"/>
                <a:gd name="T29" fmla="*/ 45 h 65"/>
                <a:gd name="T30" fmla="*/ 0 w 64"/>
                <a:gd name="T31" fmla="*/ 39 h 65"/>
                <a:gd name="T32" fmla="*/ 0 w 64"/>
                <a:gd name="T33" fmla="*/ 32 h 65"/>
                <a:gd name="T34" fmla="*/ 0 w 64"/>
                <a:gd name="T35" fmla="*/ 25 h 65"/>
                <a:gd name="T36" fmla="*/ 1 w 64"/>
                <a:gd name="T37" fmla="*/ 20 h 65"/>
                <a:gd name="T38" fmla="*/ 5 w 64"/>
                <a:gd name="T39" fmla="*/ 14 h 65"/>
                <a:gd name="T40" fmla="*/ 9 w 64"/>
                <a:gd name="T41" fmla="*/ 9 h 65"/>
                <a:gd name="T42" fmla="*/ 14 w 64"/>
                <a:gd name="T43" fmla="*/ 5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5 h 65"/>
                <a:gd name="T56" fmla="*/ 55 w 64"/>
                <a:gd name="T57" fmla="*/ 9 h 65"/>
                <a:gd name="T58" fmla="*/ 59 w 64"/>
                <a:gd name="T59" fmla="*/ 14 h 65"/>
                <a:gd name="T60" fmla="*/ 63 w 64"/>
                <a:gd name="T61" fmla="*/ 20 h 65"/>
                <a:gd name="T62" fmla="*/ 64 w 64"/>
                <a:gd name="T63" fmla="*/ 25 h 65"/>
                <a:gd name="T64" fmla="*/ 64 w 64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lnTo>
                    <a:pt x="64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5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1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4" y="25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11">
              <a:extLst>
                <a:ext uri="{FF2B5EF4-FFF2-40B4-BE49-F238E27FC236}">
                  <a16:creationId xmlns:a16="http://schemas.microsoft.com/office/drawing/2014/main" id="{A506343E-0245-1F37-727E-2A326472B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803"/>
              <a:ext cx="33" cy="32"/>
            </a:xfrm>
            <a:custGeom>
              <a:avLst/>
              <a:gdLst>
                <a:gd name="T0" fmla="*/ 64 w 64"/>
                <a:gd name="T1" fmla="*/ 32 h 65"/>
                <a:gd name="T2" fmla="*/ 64 w 64"/>
                <a:gd name="T3" fmla="*/ 39 h 65"/>
                <a:gd name="T4" fmla="*/ 63 w 64"/>
                <a:gd name="T5" fmla="*/ 45 h 65"/>
                <a:gd name="T6" fmla="*/ 59 w 64"/>
                <a:gd name="T7" fmla="*/ 50 h 65"/>
                <a:gd name="T8" fmla="*/ 55 w 64"/>
                <a:gd name="T9" fmla="*/ 56 h 65"/>
                <a:gd name="T10" fmla="*/ 50 w 64"/>
                <a:gd name="T11" fmla="*/ 59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59 h 65"/>
                <a:gd name="T24" fmla="*/ 9 w 64"/>
                <a:gd name="T25" fmla="*/ 56 h 65"/>
                <a:gd name="T26" fmla="*/ 5 w 64"/>
                <a:gd name="T27" fmla="*/ 50 h 65"/>
                <a:gd name="T28" fmla="*/ 1 w 64"/>
                <a:gd name="T29" fmla="*/ 45 h 65"/>
                <a:gd name="T30" fmla="*/ 0 w 64"/>
                <a:gd name="T31" fmla="*/ 39 h 65"/>
                <a:gd name="T32" fmla="*/ 0 w 64"/>
                <a:gd name="T33" fmla="*/ 32 h 65"/>
                <a:gd name="T34" fmla="*/ 0 w 64"/>
                <a:gd name="T35" fmla="*/ 25 h 65"/>
                <a:gd name="T36" fmla="*/ 1 w 64"/>
                <a:gd name="T37" fmla="*/ 20 h 65"/>
                <a:gd name="T38" fmla="*/ 5 w 64"/>
                <a:gd name="T39" fmla="*/ 14 h 65"/>
                <a:gd name="T40" fmla="*/ 9 w 64"/>
                <a:gd name="T41" fmla="*/ 9 h 65"/>
                <a:gd name="T42" fmla="*/ 14 w 64"/>
                <a:gd name="T43" fmla="*/ 5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5 h 65"/>
                <a:gd name="T56" fmla="*/ 55 w 64"/>
                <a:gd name="T57" fmla="*/ 9 h 65"/>
                <a:gd name="T58" fmla="*/ 59 w 64"/>
                <a:gd name="T59" fmla="*/ 14 h 65"/>
                <a:gd name="T60" fmla="*/ 63 w 64"/>
                <a:gd name="T61" fmla="*/ 20 h 65"/>
                <a:gd name="T62" fmla="*/ 64 w 64"/>
                <a:gd name="T63" fmla="*/ 25 h 65"/>
                <a:gd name="T64" fmla="*/ 64 w 64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lnTo>
                    <a:pt x="64" y="39"/>
                  </a:lnTo>
                  <a:lnTo>
                    <a:pt x="63" y="45"/>
                  </a:lnTo>
                  <a:lnTo>
                    <a:pt x="59" y="50"/>
                  </a:lnTo>
                  <a:lnTo>
                    <a:pt x="55" y="56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1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3" y="20"/>
                  </a:lnTo>
                  <a:lnTo>
                    <a:pt x="64" y="25"/>
                  </a:lnTo>
                  <a:lnTo>
                    <a:pt x="64" y="3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Rectangle 216">
              <a:extLst>
                <a:ext uri="{FF2B5EF4-FFF2-40B4-BE49-F238E27FC236}">
                  <a16:creationId xmlns:a16="http://schemas.microsoft.com/office/drawing/2014/main" id="{D9DA1CDC-4FF0-7245-4260-573C2A4825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697" y="2210"/>
              <a:ext cx="148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IFN-γ (×10</a:t>
              </a:r>
              <a:r>
                <a:rPr kumimoji="0" lang="en-US" altLang="ja-JP" sz="2000" b="1" i="0" u="none" strike="noStrike" cap="none" normalizeH="0" baseline="3000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 </a:t>
              </a: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pg/ml/2×10</a:t>
              </a:r>
              <a:r>
                <a:rPr kumimoji="0" lang="en-US" altLang="ja-JP" sz="2000" b="1" i="0" u="none" strike="noStrike" cap="none" normalizeH="0" baseline="3000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 </a:t>
              </a:r>
              <a:r>
                <a:rPr kumimoji="0" lang="en-US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cells)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8" name="Rectangle 219">
              <a:extLst>
                <a:ext uri="{FF2B5EF4-FFF2-40B4-BE49-F238E27FC236}">
                  <a16:creationId xmlns:a16="http://schemas.microsoft.com/office/drawing/2014/main" id="{D842F764-F4DB-1C52-1E66-9EDBAEEDC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3020"/>
              <a:ext cx="19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ATC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9" name="Rectangle 220">
              <a:extLst>
                <a:ext uri="{FF2B5EF4-FFF2-40B4-BE49-F238E27FC236}">
                  <a16:creationId xmlns:a16="http://schemas.microsoft.com/office/drawing/2014/main" id="{0C621F14-2B6B-36A8-BE11-473B65236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3046"/>
              <a:ext cx="115" cy="5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Rectangle 221">
              <a:extLst>
                <a:ext uri="{FF2B5EF4-FFF2-40B4-BE49-F238E27FC236}">
                  <a16:creationId xmlns:a16="http://schemas.microsoft.com/office/drawing/2014/main" id="{3EAA1632-EB1F-6C49-AA69-54C9DA0ED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2898"/>
              <a:ext cx="23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MX-1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1" name="Rectangle 222">
              <a:extLst>
                <a:ext uri="{FF2B5EF4-FFF2-40B4-BE49-F238E27FC236}">
                  <a16:creationId xmlns:a16="http://schemas.microsoft.com/office/drawing/2014/main" id="{8AD9DCAB-8878-F82B-8AF3-9E3D07440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2898"/>
              <a:ext cx="28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ARK-1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2" name="Rectangle 223">
              <a:extLst>
                <a:ext uri="{FF2B5EF4-FFF2-40B4-BE49-F238E27FC236}">
                  <a16:creationId xmlns:a16="http://schemas.microsoft.com/office/drawing/2014/main" id="{0D84CE9D-523F-0E61-E804-A53FF563A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2898"/>
              <a:ext cx="25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H1568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3" name="Rectangle 224">
              <a:extLst>
                <a:ext uri="{FF2B5EF4-FFF2-40B4-BE49-F238E27FC236}">
                  <a16:creationId xmlns:a16="http://schemas.microsoft.com/office/drawing/2014/main" id="{7BE3A096-17A9-D703-E75E-C671B0318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" y="1715"/>
              <a:ext cx="4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9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4" name="Rectangle 225">
              <a:extLst>
                <a:ext uri="{FF2B5EF4-FFF2-40B4-BE49-F238E27FC236}">
                  <a16:creationId xmlns:a16="http://schemas.microsoft.com/office/drawing/2014/main" id="{610D8E60-C70E-1AC1-1F0B-003F5BA93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" y="1880"/>
              <a:ext cx="4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5" name="Rectangle 226">
              <a:extLst>
                <a:ext uri="{FF2B5EF4-FFF2-40B4-BE49-F238E27FC236}">
                  <a16:creationId xmlns:a16="http://schemas.microsoft.com/office/drawing/2014/main" id="{E7F65852-5403-686C-3EB1-22342BC86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284"/>
              <a:ext cx="11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0.2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6" name="Rectangle 227">
              <a:extLst>
                <a:ext uri="{FF2B5EF4-FFF2-40B4-BE49-F238E27FC236}">
                  <a16:creationId xmlns:a16="http://schemas.microsoft.com/office/drawing/2014/main" id="{C695DFBB-399C-EF1D-7EB3-C4C2ADFF7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" y="2776"/>
              <a:ext cx="4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7" name="Rectangle 228">
              <a:extLst>
                <a:ext uri="{FF2B5EF4-FFF2-40B4-BE49-F238E27FC236}">
                  <a16:creationId xmlns:a16="http://schemas.microsoft.com/office/drawing/2014/main" id="{C6481925-5109-B988-2BA2-4D49E2608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20"/>
              <a:ext cx="27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IGF1R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8" name="Rectangle 229">
              <a:extLst>
                <a:ext uri="{FF2B5EF4-FFF2-40B4-BE49-F238E27FC236}">
                  <a16:creationId xmlns:a16="http://schemas.microsoft.com/office/drawing/2014/main" id="{3CE158D8-CAB6-7823-5D8A-BF6CEE3D7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3046"/>
              <a:ext cx="115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Rectangle 230">
              <a:extLst>
                <a:ext uri="{FF2B5EF4-FFF2-40B4-BE49-F238E27FC236}">
                  <a16:creationId xmlns:a16="http://schemas.microsoft.com/office/drawing/2014/main" id="{4CD9D66B-ADA6-F7D9-8686-307D38987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" y="2044"/>
              <a:ext cx="4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0" name="Rectangle 231">
              <a:extLst>
                <a:ext uri="{FF2B5EF4-FFF2-40B4-BE49-F238E27FC236}">
                  <a16:creationId xmlns:a16="http://schemas.microsoft.com/office/drawing/2014/main" id="{45D95D58-A407-69FA-2F3A-0040DE739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200"/>
              <a:ext cx="11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0.2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1" name="Group 4">
            <a:extLst>
              <a:ext uri="{FF2B5EF4-FFF2-40B4-BE49-F238E27FC236}">
                <a16:creationId xmlns:a16="http://schemas.microsoft.com/office/drawing/2014/main" id="{B1E929CC-DF59-0F63-376E-93035F998E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25817" y="1591456"/>
            <a:ext cx="4507313" cy="4618460"/>
            <a:chOff x="73" y="3435"/>
            <a:chExt cx="1541" cy="1579"/>
          </a:xfrm>
        </p:grpSpPr>
        <p:sp>
          <p:nvSpPr>
            <p:cNvPr id="122" name="AutoShape 3">
              <a:extLst>
                <a:ext uri="{FF2B5EF4-FFF2-40B4-BE49-F238E27FC236}">
                  <a16:creationId xmlns:a16="http://schemas.microsoft.com/office/drawing/2014/main" id="{36BF9BF1-4408-A4ED-AFC2-1AFA7403A32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3" y="3435"/>
              <a:ext cx="1541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Rectangle 5">
              <a:extLst>
                <a:ext uri="{FF2B5EF4-FFF2-40B4-BE49-F238E27FC236}">
                  <a16:creationId xmlns:a16="http://schemas.microsoft.com/office/drawing/2014/main" id="{71245319-2821-367F-14AF-BF68EA6DE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3868"/>
              <a:ext cx="119" cy="7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Rectangle 6">
              <a:extLst>
                <a:ext uri="{FF2B5EF4-FFF2-40B4-BE49-F238E27FC236}">
                  <a16:creationId xmlns:a16="http://schemas.microsoft.com/office/drawing/2014/main" id="{6A50A4F5-91BB-26CF-F840-B8895E1D0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4005"/>
              <a:ext cx="118" cy="6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Rectangle 7">
              <a:extLst>
                <a:ext uri="{FF2B5EF4-FFF2-40B4-BE49-F238E27FC236}">
                  <a16:creationId xmlns:a16="http://schemas.microsoft.com/office/drawing/2014/main" id="{72D00BEB-DDB9-FB5E-F46B-21E33F9BD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4053"/>
              <a:ext cx="119" cy="5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Rectangle 8">
              <a:extLst>
                <a:ext uri="{FF2B5EF4-FFF2-40B4-BE49-F238E27FC236}">
                  <a16:creationId xmlns:a16="http://schemas.microsoft.com/office/drawing/2014/main" id="{BD971B36-2677-423D-D84C-FC1682F30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3868"/>
              <a:ext cx="119" cy="7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Rectangle 9">
              <a:extLst>
                <a:ext uri="{FF2B5EF4-FFF2-40B4-BE49-F238E27FC236}">
                  <a16:creationId xmlns:a16="http://schemas.microsoft.com/office/drawing/2014/main" id="{0FED9365-3CFE-1A2C-F9E9-10BC6D33E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4005"/>
              <a:ext cx="118" cy="6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Rectangle 10">
              <a:extLst>
                <a:ext uri="{FF2B5EF4-FFF2-40B4-BE49-F238E27FC236}">
                  <a16:creationId xmlns:a16="http://schemas.microsoft.com/office/drawing/2014/main" id="{ADA2AEB2-C3DF-9A71-6B9C-7E4F4701F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4053"/>
              <a:ext cx="119" cy="5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1">
              <a:extLst>
                <a:ext uri="{FF2B5EF4-FFF2-40B4-BE49-F238E27FC236}">
                  <a16:creationId xmlns:a16="http://schemas.microsoft.com/office/drawing/2014/main" id="{7CC53670-1FD6-8669-EA15-92EDD2485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" y="3792"/>
              <a:ext cx="58" cy="76"/>
            </a:xfrm>
            <a:custGeom>
              <a:avLst/>
              <a:gdLst>
                <a:gd name="T0" fmla="*/ 0 w 115"/>
                <a:gd name="T1" fmla="*/ 0 h 153"/>
                <a:gd name="T2" fmla="*/ 115 w 115"/>
                <a:gd name="T3" fmla="*/ 0 h 153"/>
                <a:gd name="T4" fmla="*/ 58 w 115"/>
                <a:gd name="T5" fmla="*/ 0 h 153"/>
                <a:gd name="T6" fmla="*/ 58 w 115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53">
                  <a:moveTo>
                    <a:pt x="0" y="0"/>
                  </a:moveTo>
                  <a:lnTo>
                    <a:pt x="115" y="0"/>
                  </a:lnTo>
                  <a:lnTo>
                    <a:pt x="58" y="0"/>
                  </a:lnTo>
                  <a:lnTo>
                    <a:pt x="58" y="153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12">
              <a:extLst>
                <a:ext uri="{FF2B5EF4-FFF2-40B4-BE49-F238E27FC236}">
                  <a16:creationId xmlns:a16="http://schemas.microsoft.com/office/drawing/2014/main" id="{09EDEB28-FF42-3F49-6183-7DC4D649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3986"/>
              <a:ext cx="58" cy="19"/>
            </a:xfrm>
            <a:custGeom>
              <a:avLst/>
              <a:gdLst>
                <a:gd name="T0" fmla="*/ 0 w 115"/>
                <a:gd name="T1" fmla="*/ 0 h 38"/>
                <a:gd name="T2" fmla="*/ 115 w 115"/>
                <a:gd name="T3" fmla="*/ 0 h 38"/>
                <a:gd name="T4" fmla="*/ 57 w 115"/>
                <a:gd name="T5" fmla="*/ 0 h 38"/>
                <a:gd name="T6" fmla="*/ 57 w 115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38">
                  <a:moveTo>
                    <a:pt x="0" y="0"/>
                  </a:moveTo>
                  <a:lnTo>
                    <a:pt x="115" y="0"/>
                  </a:lnTo>
                  <a:lnTo>
                    <a:pt x="57" y="0"/>
                  </a:lnTo>
                  <a:lnTo>
                    <a:pt x="57" y="38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3">
              <a:extLst>
                <a:ext uri="{FF2B5EF4-FFF2-40B4-BE49-F238E27FC236}">
                  <a16:creationId xmlns:a16="http://schemas.microsoft.com/office/drawing/2014/main" id="{59F87A6E-CB4A-2675-05F7-C4E65E38D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" y="4032"/>
              <a:ext cx="57" cy="21"/>
            </a:xfrm>
            <a:custGeom>
              <a:avLst/>
              <a:gdLst>
                <a:gd name="T0" fmla="*/ 0 w 116"/>
                <a:gd name="T1" fmla="*/ 0 h 42"/>
                <a:gd name="T2" fmla="*/ 116 w 116"/>
                <a:gd name="T3" fmla="*/ 0 h 42"/>
                <a:gd name="T4" fmla="*/ 58 w 116"/>
                <a:gd name="T5" fmla="*/ 0 h 42"/>
                <a:gd name="T6" fmla="*/ 58 w 116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42">
                  <a:moveTo>
                    <a:pt x="0" y="0"/>
                  </a:moveTo>
                  <a:lnTo>
                    <a:pt x="116" y="0"/>
                  </a:lnTo>
                  <a:lnTo>
                    <a:pt x="58" y="0"/>
                  </a:lnTo>
                  <a:lnTo>
                    <a:pt x="58" y="42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Line 14">
              <a:extLst>
                <a:ext uri="{FF2B5EF4-FFF2-40B4-BE49-F238E27FC236}">
                  <a16:creationId xmlns:a16="http://schemas.microsoft.com/office/drawing/2014/main" id="{B55866C6-28C9-9945-3144-CD068FCAA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" y="4649"/>
              <a:ext cx="107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Line 15">
              <a:extLst>
                <a:ext uri="{FF2B5EF4-FFF2-40B4-BE49-F238E27FC236}">
                  <a16:creationId xmlns:a16="http://schemas.microsoft.com/office/drawing/2014/main" id="{A6FC4FA0-0647-D476-F9CB-6F38599F0E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" y="4649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Line 16">
              <a:extLst>
                <a:ext uri="{FF2B5EF4-FFF2-40B4-BE49-F238E27FC236}">
                  <a16:creationId xmlns:a16="http://schemas.microsoft.com/office/drawing/2014/main" id="{914B1C94-B04A-1A3C-EBAE-21BD056C0F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8" y="4649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Line 17">
              <a:extLst>
                <a:ext uri="{FF2B5EF4-FFF2-40B4-BE49-F238E27FC236}">
                  <a16:creationId xmlns:a16="http://schemas.microsoft.com/office/drawing/2014/main" id="{2F8C5FFC-4071-A372-F2B4-9FAB6BDAF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2" y="4649"/>
              <a:ext cx="0" cy="4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Rectangle 18">
              <a:extLst>
                <a:ext uri="{FF2B5EF4-FFF2-40B4-BE49-F238E27FC236}">
                  <a16:creationId xmlns:a16="http://schemas.microsoft.com/office/drawing/2014/main" id="{6AC423BD-7F97-8F77-98E6-9FBAA0481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" y="4599"/>
              <a:ext cx="4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7" name="Line 19">
              <a:extLst>
                <a:ext uri="{FF2B5EF4-FFF2-40B4-BE49-F238E27FC236}">
                  <a16:creationId xmlns:a16="http://schemas.microsoft.com/office/drawing/2014/main" id="{B8691545-251C-B5E8-8B9D-3AA6C5B60B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" y="4153"/>
              <a:ext cx="0" cy="5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Line 20">
              <a:extLst>
                <a:ext uri="{FF2B5EF4-FFF2-40B4-BE49-F238E27FC236}">
                  <a16:creationId xmlns:a16="http://schemas.microsoft.com/office/drawing/2014/main" id="{138413E7-DFE2-B104-4F18-27E60E703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" y="4159"/>
              <a:ext cx="5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Line 21">
              <a:extLst>
                <a:ext uri="{FF2B5EF4-FFF2-40B4-BE49-F238E27FC236}">
                  <a16:creationId xmlns:a16="http://schemas.microsoft.com/office/drawing/2014/main" id="{0C18C59A-A17B-2A51-8D94-AE6C7D263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" y="4649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Rectangle 22">
              <a:extLst>
                <a:ext uri="{FF2B5EF4-FFF2-40B4-BE49-F238E27FC236}">
                  <a16:creationId xmlns:a16="http://schemas.microsoft.com/office/drawing/2014/main" id="{E24ADB43-9708-E81A-56B7-A65F1A8E5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3930"/>
              <a:ext cx="13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200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1" name="Rectangle 23">
              <a:extLst>
                <a:ext uri="{FF2B5EF4-FFF2-40B4-BE49-F238E27FC236}">
                  <a16:creationId xmlns:a16="http://schemas.microsoft.com/office/drawing/2014/main" id="{2211132A-41E0-85DE-0F62-1F9319B4D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3800"/>
              <a:ext cx="13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400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2" name="Rectangle 24">
              <a:extLst>
                <a:ext uri="{FF2B5EF4-FFF2-40B4-BE49-F238E27FC236}">
                  <a16:creationId xmlns:a16="http://schemas.microsoft.com/office/drawing/2014/main" id="{7286BDAC-0E10-51E9-2203-05E3FEA02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3670"/>
              <a:ext cx="13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600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3" name="Rectangle 25">
              <a:extLst>
                <a:ext uri="{FF2B5EF4-FFF2-40B4-BE49-F238E27FC236}">
                  <a16:creationId xmlns:a16="http://schemas.microsoft.com/office/drawing/2014/main" id="{F2B80467-3EFC-612F-13CA-A80EA6526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3538"/>
              <a:ext cx="13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800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4" name="Line 26">
              <a:extLst>
                <a:ext uri="{FF2B5EF4-FFF2-40B4-BE49-F238E27FC236}">
                  <a16:creationId xmlns:a16="http://schemas.microsoft.com/office/drawing/2014/main" id="{E9138917-4A18-D37C-F65A-E53E826637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" y="3582"/>
              <a:ext cx="0" cy="5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Line 27">
              <a:extLst>
                <a:ext uri="{FF2B5EF4-FFF2-40B4-BE49-F238E27FC236}">
                  <a16:creationId xmlns:a16="http://schemas.microsoft.com/office/drawing/2014/main" id="{809ACC72-CAA5-E71F-9265-4C8FD4A91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" y="4078"/>
              <a:ext cx="5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Line 28">
              <a:extLst>
                <a:ext uri="{FF2B5EF4-FFF2-40B4-BE49-F238E27FC236}">
                  <a16:creationId xmlns:a16="http://schemas.microsoft.com/office/drawing/2014/main" id="{322F5D9E-165D-902E-D1C1-AD087230A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" y="3980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Line 29">
              <a:extLst>
                <a:ext uri="{FF2B5EF4-FFF2-40B4-BE49-F238E27FC236}">
                  <a16:creationId xmlns:a16="http://schemas.microsoft.com/office/drawing/2014/main" id="{9F413FA3-1E40-4CE9-3D2C-55AB93363E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" y="3850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Line 30">
              <a:extLst>
                <a:ext uri="{FF2B5EF4-FFF2-40B4-BE49-F238E27FC236}">
                  <a16:creationId xmlns:a16="http://schemas.microsoft.com/office/drawing/2014/main" id="{42F0B30D-AD61-327E-6E5B-D0D85646B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" y="3719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Line 31">
              <a:extLst>
                <a:ext uri="{FF2B5EF4-FFF2-40B4-BE49-F238E27FC236}">
                  <a16:creationId xmlns:a16="http://schemas.microsoft.com/office/drawing/2014/main" id="{630AFAF7-E6AD-5763-815F-733A29BBB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" y="3588"/>
              <a:ext cx="46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32">
              <a:extLst>
                <a:ext uri="{FF2B5EF4-FFF2-40B4-BE49-F238E27FC236}">
                  <a16:creationId xmlns:a16="http://schemas.microsoft.com/office/drawing/2014/main" id="{B159EFBF-EFCE-CC1A-EEAB-75C86E3EA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4267"/>
              <a:ext cx="32" cy="32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33">
              <a:extLst>
                <a:ext uri="{FF2B5EF4-FFF2-40B4-BE49-F238E27FC236}">
                  <a16:creationId xmlns:a16="http://schemas.microsoft.com/office/drawing/2014/main" id="{C4E9E95B-0586-6B3C-F87C-CF2FE6C42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4267"/>
              <a:ext cx="32" cy="32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34">
              <a:extLst>
                <a:ext uri="{FF2B5EF4-FFF2-40B4-BE49-F238E27FC236}">
                  <a16:creationId xmlns:a16="http://schemas.microsoft.com/office/drawing/2014/main" id="{F25F12D6-5AFD-5336-285C-0D6BE298C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4335"/>
              <a:ext cx="33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35">
              <a:extLst>
                <a:ext uri="{FF2B5EF4-FFF2-40B4-BE49-F238E27FC236}">
                  <a16:creationId xmlns:a16="http://schemas.microsoft.com/office/drawing/2014/main" id="{5B6E6E58-4C9C-C859-7FF3-DC4F465EB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4335"/>
              <a:ext cx="33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36">
              <a:extLst>
                <a:ext uri="{FF2B5EF4-FFF2-40B4-BE49-F238E27FC236}">
                  <a16:creationId xmlns:a16="http://schemas.microsoft.com/office/drawing/2014/main" id="{ED6B6D1E-ADFE-4C2D-1D84-53599DFDC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4165"/>
              <a:ext cx="33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37">
              <a:extLst>
                <a:ext uri="{FF2B5EF4-FFF2-40B4-BE49-F238E27FC236}">
                  <a16:creationId xmlns:a16="http://schemas.microsoft.com/office/drawing/2014/main" id="{0C3D1B4C-6BA8-5B0E-F66A-F6944429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4165"/>
              <a:ext cx="33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Line 38">
              <a:extLst>
                <a:ext uri="{FF2B5EF4-FFF2-40B4-BE49-F238E27FC236}">
                  <a16:creationId xmlns:a16="http://schemas.microsoft.com/office/drawing/2014/main" id="{C9AEA266-183A-127D-2F55-B2342BBBA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" y="3792"/>
              <a:ext cx="0" cy="76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Line 39">
              <a:extLst>
                <a:ext uri="{FF2B5EF4-FFF2-40B4-BE49-F238E27FC236}">
                  <a16:creationId xmlns:a16="http://schemas.microsoft.com/office/drawing/2014/main" id="{B8B3B7CC-0F1F-E01D-0547-719F0EA36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" y="3792"/>
              <a:ext cx="58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40">
              <a:extLst>
                <a:ext uri="{FF2B5EF4-FFF2-40B4-BE49-F238E27FC236}">
                  <a16:creationId xmlns:a16="http://schemas.microsoft.com/office/drawing/2014/main" id="{A0B37779-006F-7788-D9AD-14D98F14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3895"/>
              <a:ext cx="33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41">
              <a:extLst>
                <a:ext uri="{FF2B5EF4-FFF2-40B4-BE49-F238E27FC236}">
                  <a16:creationId xmlns:a16="http://schemas.microsoft.com/office/drawing/2014/main" id="{C0565D38-EFAC-6A18-2DD5-7E672A001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3895"/>
              <a:ext cx="33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42">
              <a:extLst>
                <a:ext uri="{FF2B5EF4-FFF2-40B4-BE49-F238E27FC236}">
                  <a16:creationId xmlns:a16="http://schemas.microsoft.com/office/drawing/2014/main" id="{1B2A15EE-3AE0-20BE-516A-3918269E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3906"/>
              <a:ext cx="32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43">
              <a:extLst>
                <a:ext uri="{FF2B5EF4-FFF2-40B4-BE49-F238E27FC236}">
                  <a16:creationId xmlns:a16="http://schemas.microsoft.com/office/drawing/2014/main" id="{0A6FEE83-98F9-775B-AF3F-E3809070C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3906"/>
              <a:ext cx="32" cy="33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44">
              <a:extLst>
                <a:ext uri="{FF2B5EF4-FFF2-40B4-BE49-F238E27FC236}">
                  <a16:creationId xmlns:a16="http://schemas.microsoft.com/office/drawing/2014/main" id="{57ABA3BE-60A6-95D5-9B69-60CF56BF9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3782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45">
              <a:extLst>
                <a:ext uri="{FF2B5EF4-FFF2-40B4-BE49-F238E27FC236}">
                  <a16:creationId xmlns:a16="http://schemas.microsoft.com/office/drawing/2014/main" id="{39E623A5-34FE-6A78-4250-4058381FB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3782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46">
              <a:extLst>
                <a:ext uri="{FF2B5EF4-FFF2-40B4-BE49-F238E27FC236}">
                  <a16:creationId xmlns:a16="http://schemas.microsoft.com/office/drawing/2014/main" id="{E5D0AAD2-B8F8-EFF4-35FD-E2A5D890A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3607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47">
              <a:extLst>
                <a:ext uri="{FF2B5EF4-FFF2-40B4-BE49-F238E27FC236}">
                  <a16:creationId xmlns:a16="http://schemas.microsoft.com/office/drawing/2014/main" id="{1D5F4F00-24ED-FCF3-793B-35471282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3607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Line 48">
              <a:extLst>
                <a:ext uri="{FF2B5EF4-FFF2-40B4-BE49-F238E27FC236}">
                  <a16:creationId xmlns:a16="http://schemas.microsoft.com/office/drawing/2014/main" id="{22186221-8BD4-2990-9319-EB1E7DFAF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" y="3986"/>
              <a:ext cx="0" cy="1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Line 49">
              <a:extLst>
                <a:ext uri="{FF2B5EF4-FFF2-40B4-BE49-F238E27FC236}">
                  <a16:creationId xmlns:a16="http://schemas.microsoft.com/office/drawing/2014/main" id="{904E1A3F-E8FF-A894-B131-AB5C29BF0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8" y="3986"/>
              <a:ext cx="58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50">
              <a:extLst>
                <a:ext uri="{FF2B5EF4-FFF2-40B4-BE49-F238E27FC236}">
                  <a16:creationId xmlns:a16="http://schemas.microsoft.com/office/drawing/2014/main" id="{49A1D5C6-2A7C-FDCF-CAA1-C468A0F7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3979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51">
              <a:extLst>
                <a:ext uri="{FF2B5EF4-FFF2-40B4-BE49-F238E27FC236}">
                  <a16:creationId xmlns:a16="http://schemas.microsoft.com/office/drawing/2014/main" id="{0D4CC450-45C5-6E3F-A1FF-C04DF2D45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3979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52">
              <a:extLst>
                <a:ext uri="{FF2B5EF4-FFF2-40B4-BE49-F238E27FC236}">
                  <a16:creationId xmlns:a16="http://schemas.microsoft.com/office/drawing/2014/main" id="{E787A788-1C42-BB98-96C1-59B458C0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4042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53">
              <a:extLst>
                <a:ext uri="{FF2B5EF4-FFF2-40B4-BE49-F238E27FC236}">
                  <a16:creationId xmlns:a16="http://schemas.microsoft.com/office/drawing/2014/main" id="{8584BA65-C2B0-8D05-F18D-809DDD33C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4042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54">
              <a:extLst>
                <a:ext uri="{FF2B5EF4-FFF2-40B4-BE49-F238E27FC236}">
                  <a16:creationId xmlns:a16="http://schemas.microsoft.com/office/drawing/2014/main" id="{9F9C0A6B-D89C-B800-72AC-870FFA960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3984"/>
              <a:ext cx="32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55">
              <a:extLst>
                <a:ext uri="{FF2B5EF4-FFF2-40B4-BE49-F238E27FC236}">
                  <a16:creationId xmlns:a16="http://schemas.microsoft.com/office/drawing/2014/main" id="{3777AF5C-7A00-F408-7273-7F573B80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3984"/>
              <a:ext cx="32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56">
              <a:extLst>
                <a:ext uri="{FF2B5EF4-FFF2-40B4-BE49-F238E27FC236}">
                  <a16:creationId xmlns:a16="http://schemas.microsoft.com/office/drawing/2014/main" id="{7C03FB6F-FFD1-5863-41AB-057C8679F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4007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57">
              <a:extLst>
                <a:ext uri="{FF2B5EF4-FFF2-40B4-BE49-F238E27FC236}">
                  <a16:creationId xmlns:a16="http://schemas.microsoft.com/office/drawing/2014/main" id="{E0745240-F7EF-F4B6-6523-4EBF37BC4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4007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58">
              <a:extLst>
                <a:ext uri="{FF2B5EF4-FFF2-40B4-BE49-F238E27FC236}">
                  <a16:creationId xmlns:a16="http://schemas.microsoft.com/office/drawing/2014/main" id="{DB6E066A-4DA2-2FFE-7B18-41FF64716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3931"/>
              <a:ext cx="32" cy="33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59">
              <a:extLst>
                <a:ext uri="{FF2B5EF4-FFF2-40B4-BE49-F238E27FC236}">
                  <a16:creationId xmlns:a16="http://schemas.microsoft.com/office/drawing/2014/main" id="{F09940F0-EC8E-6B6B-1243-92FD1E6E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3931"/>
              <a:ext cx="32" cy="33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Line 60">
              <a:extLst>
                <a:ext uri="{FF2B5EF4-FFF2-40B4-BE49-F238E27FC236}">
                  <a16:creationId xmlns:a16="http://schemas.microsoft.com/office/drawing/2014/main" id="{860881C2-1712-BB33-75B9-1126404CA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4032"/>
              <a:ext cx="0" cy="2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Line 61">
              <a:extLst>
                <a:ext uri="{FF2B5EF4-FFF2-40B4-BE49-F238E27FC236}">
                  <a16:creationId xmlns:a16="http://schemas.microsoft.com/office/drawing/2014/main" id="{5F6ECF82-F6B8-0B73-FCC1-56DC134CE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2" y="4032"/>
              <a:ext cx="57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62">
              <a:extLst>
                <a:ext uri="{FF2B5EF4-FFF2-40B4-BE49-F238E27FC236}">
                  <a16:creationId xmlns:a16="http://schemas.microsoft.com/office/drawing/2014/main" id="{A21F3F3B-64D6-A5AB-4642-BCB8B530A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4056"/>
              <a:ext cx="32" cy="33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63">
              <a:extLst>
                <a:ext uri="{FF2B5EF4-FFF2-40B4-BE49-F238E27FC236}">
                  <a16:creationId xmlns:a16="http://schemas.microsoft.com/office/drawing/2014/main" id="{246ED44D-B0FA-B83F-7CF4-222F255EC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4056"/>
              <a:ext cx="32" cy="33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64">
              <a:extLst>
                <a:ext uri="{FF2B5EF4-FFF2-40B4-BE49-F238E27FC236}">
                  <a16:creationId xmlns:a16="http://schemas.microsoft.com/office/drawing/2014/main" id="{7D5FF8B7-0AA6-45B1-FD49-721B8BB5F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3958"/>
              <a:ext cx="33" cy="33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65">
              <a:extLst>
                <a:ext uri="{FF2B5EF4-FFF2-40B4-BE49-F238E27FC236}">
                  <a16:creationId xmlns:a16="http://schemas.microsoft.com/office/drawing/2014/main" id="{050E474C-716F-B3AE-8E0F-732F2BDF0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3958"/>
              <a:ext cx="33" cy="33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66">
              <a:extLst>
                <a:ext uri="{FF2B5EF4-FFF2-40B4-BE49-F238E27FC236}">
                  <a16:creationId xmlns:a16="http://schemas.microsoft.com/office/drawing/2014/main" id="{315F5F57-9958-4A37-5883-585C6070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4030"/>
              <a:ext cx="33" cy="33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67">
              <a:extLst>
                <a:ext uri="{FF2B5EF4-FFF2-40B4-BE49-F238E27FC236}">
                  <a16:creationId xmlns:a16="http://schemas.microsoft.com/office/drawing/2014/main" id="{D11E2AE9-47A2-243B-F7E5-395F409A2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4030"/>
              <a:ext cx="33" cy="33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68">
              <a:extLst>
                <a:ext uri="{FF2B5EF4-FFF2-40B4-BE49-F238E27FC236}">
                  <a16:creationId xmlns:a16="http://schemas.microsoft.com/office/drawing/2014/main" id="{D6121757-C0A3-E045-1215-A350D655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" y="4633"/>
              <a:ext cx="33" cy="32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2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6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2 w 64"/>
                <a:gd name="T61" fmla="*/ 20 h 65"/>
                <a:gd name="T62" fmla="*/ 64 w 64"/>
                <a:gd name="T63" fmla="*/ 26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2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69">
              <a:extLst>
                <a:ext uri="{FF2B5EF4-FFF2-40B4-BE49-F238E27FC236}">
                  <a16:creationId xmlns:a16="http://schemas.microsoft.com/office/drawing/2014/main" id="{DE8714D9-4DF6-FCBF-D81D-BE229E2F3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" y="4633"/>
              <a:ext cx="33" cy="32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2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6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2 w 64"/>
                <a:gd name="T61" fmla="*/ 20 h 65"/>
                <a:gd name="T62" fmla="*/ 64 w 64"/>
                <a:gd name="T63" fmla="*/ 26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2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70">
              <a:extLst>
                <a:ext uri="{FF2B5EF4-FFF2-40B4-BE49-F238E27FC236}">
                  <a16:creationId xmlns:a16="http://schemas.microsoft.com/office/drawing/2014/main" id="{703B1604-9A3B-DB93-B3D9-D1A51952D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71">
              <a:extLst>
                <a:ext uri="{FF2B5EF4-FFF2-40B4-BE49-F238E27FC236}">
                  <a16:creationId xmlns:a16="http://schemas.microsoft.com/office/drawing/2014/main" id="{1CD6931E-D203-C2FC-0FAF-C4C44BB2A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72">
              <a:extLst>
                <a:ext uri="{FF2B5EF4-FFF2-40B4-BE49-F238E27FC236}">
                  <a16:creationId xmlns:a16="http://schemas.microsoft.com/office/drawing/2014/main" id="{972319B1-635F-F26A-69DE-0A73A15DE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73">
              <a:extLst>
                <a:ext uri="{FF2B5EF4-FFF2-40B4-BE49-F238E27FC236}">
                  <a16:creationId xmlns:a16="http://schemas.microsoft.com/office/drawing/2014/main" id="{7BC3B5AF-1E16-F7D2-4226-A765A16B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74">
              <a:extLst>
                <a:ext uri="{FF2B5EF4-FFF2-40B4-BE49-F238E27FC236}">
                  <a16:creationId xmlns:a16="http://schemas.microsoft.com/office/drawing/2014/main" id="{13DD93EC-F2CE-A144-9AD4-9E747174C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4633"/>
              <a:ext cx="32" cy="32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3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2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6 h 65"/>
                <a:gd name="T36" fmla="*/ 2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3 w 64"/>
                <a:gd name="T61" fmla="*/ 20 h 65"/>
                <a:gd name="T62" fmla="*/ 64 w 64"/>
                <a:gd name="T63" fmla="*/ 26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4" y="26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75">
              <a:extLst>
                <a:ext uri="{FF2B5EF4-FFF2-40B4-BE49-F238E27FC236}">
                  <a16:creationId xmlns:a16="http://schemas.microsoft.com/office/drawing/2014/main" id="{C014D4E7-ACAC-E86C-E9A9-DCD86E89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4633"/>
              <a:ext cx="32" cy="32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3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2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6 h 65"/>
                <a:gd name="T36" fmla="*/ 2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3 w 64"/>
                <a:gd name="T61" fmla="*/ 20 h 65"/>
                <a:gd name="T62" fmla="*/ 64 w 64"/>
                <a:gd name="T63" fmla="*/ 26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4" y="26"/>
                  </a:lnTo>
                  <a:lnTo>
                    <a:pt x="64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76">
              <a:extLst>
                <a:ext uri="{FF2B5EF4-FFF2-40B4-BE49-F238E27FC236}">
                  <a16:creationId xmlns:a16="http://schemas.microsoft.com/office/drawing/2014/main" id="{B71C4FCC-83A5-54D2-31FE-5895669D5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" y="4633"/>
              <a:ext cx="33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77">
              <a:extLst>
                <a:ext uri="{FF2B5EF4-FFF2-40B4-BE49-F238E27FC236}">
                  <a16:creationId xmlns:a16="http://schemas.microsoft.com/office/drawing/2014/main" id="{16618628-6246-D4FA-1432-9759E4670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" y="4633"/>
              <a:ext cx="33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78">
              <a:extLst>
                <a:ext uri="{FF2B5EF4-FFF2-40B4-BE49-F238E27FC236}">
                  <a16:creationId xmlns:a16="http://schemas.microsoft.com/office/drawing/2014/main" id="{282AF4B2-E2E3-F5BF-09F1-30CBF95EA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79">
              <a:extLst>
                <a:ext uri="{FF2B5EF4-FFF2-40B4-BE49-F238E27FC236}">
                  <a16:creationId xmlns:a16="http://schemas.microsoft.com/office/drawing/2014/main" id="{A0954798-05BD-91EC-0C83-6111AF5A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80">
              <a:extLst>
                <a:ext uri="{FF2B5EF4-FFF2-40B4-BE49-F238E27FC236}">
                  <a16:creationId xmlns:a16="http://schemas.microsoft.com/office/drawing/2014/main" id="{7EBC95A0-235F-E4BA-DFAE-318E00D5B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4633"/>
              <a:ext cx="33" cy="32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3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6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3 w 64"/>
                <a:gd name="T61" fmla="*/ 20 h 65"/>
                <a:gd name="T62" fmla="*/ 64 w 64"/>
                <a:gd name="T63" fmla="*/ 26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4" y="26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81">
              <a:extLst>
                <a:ext uri="{FF2B5EF4-FFF2-40B4-BE49-F238E27FC236}">
                  <a16:creationId xmlns:a16="http://schemas.microsoft.com/office/drawing/2014/main" id="{88241100-1E2A-4ACB-FC9D-B67ABF1CE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4633"/>
              <a:ext cx="33" cy="32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3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5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6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5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3 w 64"/>
                <a:gd name="T61" fmla="*/ 20 h 65"/>
                <a:gd name="T62" fmla="*/ 64 w 64"/>
                <a:gd name="T63" fmla="*/ 26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4" y="26"/>
                  </a:lnTo>
                  <a:lnTo>
                    <a:pt x="64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82">
              <a:extLst>
                <a:ext uri="{FF2B5EF4-FFF2-40B4-BE49-F238E27FC236}">
                  <a16:creationId xmlns:a16="http://schemas.microsoft.com/office/drawing/2014/main" id="{863BD6C5-29EC-EE0A-F1AC-AF4EB7EF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83">
              <a:extLst>
                <a:ext uri="{FF2B5EF4-FFF2-40B4-BE49-F238E27FC236}">
                  <a16:creationId xmlns:a16="http://schemas.microsoft.com/office/drawing/2014/main" id="{B1B23CEC-C3E9-CE92-8357-6B71CA111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84">
              <a:extLst>
                <a:ext uri="{FF2B5EF4-FFF2-40B4-BE49-F238E27FC236}">
                  <a16:creationId xmlns:a16="http://schemas.microsoft.com/office/drawing/2014/main" id="{F55A989A-68B7-AAD4-F9E0-BDAEEBC22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4633"/>
              <a:ext cx="33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85">
              <a:extLst>
                <a:ext uri="{FF2B5EF4-FFF2-40B4-BE49-F238E27FC236}">
                  <a16:creationId xmlns:a16="http://schemas.microsoft.com/office/drawing/2014/main" id="{1A5F67DD-36BB-E16C-806C-B1DF5C883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4633"/>
              <a:ext cx="33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86">
              <a:extLst>
                <a:ext uri="{FF2B5EF4-FFF2-40B4-BE49-F238E27FC236}">
                  <a16:creationId xmlns:a16="http://schemas.microsoft.com/office/drawing/2014/main" id="{12FD42A5-B10F-C78C-D065-8AFF0ECD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4633"/>
              <a:ext cx="32" cy="32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2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4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6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4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2 w 64"/>
                <a:gd name="T61" fmla="*/ 20 h 65"/>
                <a:gd name="T62" fmla="*/ 64 w 64"/>
                <a:gd name="T63" fmla="*/ 26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2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4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87">
              <a:extLst>
                <a:ext uri="{FF2B5EF4-FFF2-40B4-BE49-F238E27FC236}">
                  <a16:creationId xmlns:a16="http://schemas.microsoft.com/office/drawing/2014/main" id="{989BF331-9352-0395-9A3D-AA2535590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4633"/>
              <a:ext cx="32" cy="32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2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4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6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4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2 w 64"/>
                <a:gd name="T61" fmla="*/ 20 h 65"/>
                <a:gd name="T62" fmla="*/ 64 w 64"/>
                <a:gd name="T63" fmla="*/ 26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2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4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88">
              <a:extLst>
                <a:ext uri="{FF2B5EF4-FFF2-40B4-BE49-F238E27FC236}">
                  <a16:creationId xmlns:a16="http://schemas.microsoft.com/office/drawing/2014/main" id="{FBD18F15-3426-180B-D437-5B4574FBC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89">
              <a:extLst>
                <a:ext uri="{FF2B5EF4-FFF2-40B4-BE49-F238E27FC236}">
                  <a16:creationId xmlns:a16="http://schemas.microsoft.com/office/drawing/2014/main" id="{98B75727-7B6B-0BF4-5E40-43028A9D5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39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39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90">
              <a:extLst>
                <a:ext uri="{FF2B5EF4-FFF2-40B4-BE49-F238E27FC236}">
                  <a16:creationId xmlns:a16="http://schemas.microsoft.com/office/drawing/2014/main" id="{158C7360-F8F3-B433-DD3E-2A8C336E5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91">
              <a:extLst>
                <a:ext uri="{FF2B5EF4-FFF2-40B4-BE49-F238E27FC236}">
                  <a16:creationId xmlns:a16="http://schemas.microsoft.com/office/drawing/2014/main" id="{64EBDBE1-7A7E-DB15-8744-0F8E3A19B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6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6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92">
              <a:extLst>
                <a:ext uri="{FF2B5EF4-FFF2-40B4-BE49-F238E27FC236}">
                  <a16:creationId xmlns:a16="http://schemas.microsoft.com/office/drawing/2014/main" id="{977263E0-3BE2-A6A7-9953-A1FA21EF2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4633"/>
              <a:ext cx="33" cy="32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2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4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6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4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2 w 64"/>
                <a:gd name="T61" fmla="*/ 20 h 65"/>
                <a:gd name="T62" fmla="*/ 64 w 64"/>
                <a:gd name="T63" fmla="*/ 26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2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4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93">
              <a:extLst>
                <a:ext uri="{FF2B5EF4-FFF2-40B4-BE49-F238E27FC236}">
                  <a16:creationId xmlns:a16="http://schemas.microsoft.com/office/drawing/2014/main" id="{6E390762-CA90-EEBC-8597-67AAE917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4633"/>
              <a:ext cx="33" cy="32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40 h 65"/>
                <a:gd name="T4" fmla="*/ 62 w 64"/>
                <a:gd name="T5" fmla="*/ 45 h 65"/>
                <a:gd name="T6" fmla="*/ 59 w 64"/>
                <a:gd name="T7" fmla="*/ 51 h 65"/>
                <a:gd name="T8" fmla="*/ 55 w 64"/>
                <a:gd name="T9" fmla="*/ 56 h 65"/>
                <a:gd name="T10" fmla="*/ 50 w 64"/>
                <a:gd name="T11" fmla="*/ 60 h 65"/>
                <a:gd name="T12" fmla="*/ 44 w 64"/>
                <a:gd name="T13" fmla="*/ 63 h 65"/>
                <a:gd name="T14" fmla="*/ 39 w 64"/>
                <a:gd name="T15" fmla="*/ 65 h 65"/>
                <a:gd name="T16" fmla="*/ 32 w 64"/>
                <a:gd name="T17" fmla="*/ 65 h 65"/>
                <a:gd name="T18" fmla="*/ 25 w 64"/>
                <a:gd name="T19" fmla="*/ 65 h 65"/>
                <a:gd name="T20" fmla="*/ 19 w 64"/>
                <a:gd name="T21" fmla="*/ 63 h 65"/>
                <a:gd name="T22" fmla="*/ 14 w 64"/>
                <a:gd name="T23" fmla="*/ 60 h 65"/>
                <a:gd name="T24" fmla="*/ 9 w 64"/>
                <a:gd name="T25" fmla="*/ 56 h 65"/>
                <a:gd name="T26" fmla="*/ 5 w 64"/>
                <a:gd name="T27" fmla="*/ 51 h 65"/>
                <a:gd name="T28" fmla="*/ 1 w 64"/>
                <a:gd name="T29" fmla="*/ 45 h 65"/>
                <a:gd name="T30" fmla="*/ 0 w 64"/>
                <a:gd name="T31" fmla="*/ 40 h 65"/>
                <a:gd name="T32" fmla="*/ 0 w 64"/>
                <a:gd name="T33" fmla="*/ 33 h 65"/>
                <a:gd name="T34" fmla="*/ 0 w 64"/>
                <a:gd name="T35" fmla="*/ 26 h 65"/>
                <a:gd name="T36" fmla="*/ 1 w 64"/>
                <a:gd name="T37" fmla="*/ 20 h 65"/>
                <a:gd name="T38" fmla="*/ 5 w 64"/>
                <a:gd name="T39" fmla="*/ 15 h 65"/>
                <a:gd name="T40" fmla="*/ 9 w 64"/>
                <a:gd name="T41" fmla="*/ 9 h 65"/>
                <a:gd name="T42" fmla="*/ 14 w 64"/>
                <a:gd name="T43" fmla="*/ 6 h 65"/>
                <a:gd name="T44" fmla="*/ 19 w 64"/>
                <a:gd name="T45" fmla="*/ 2 h 65"/>
                <a:gd name="T46" fmla="*/ 25 w 64"/>
                <a:gd name="T47" fmla="*/ 0 h 65"/>
                <a:gd name="T48" fmla="*/ 32 w 64"/>
                <a:gd name="T49" fmla="*/ 0 h 65"/>
                <a:gd name="T50" fmla="*/ 39 w 64"/>
                <a:gd name="T51" fmla="*/ 0 h 65"/>
                <a:gd name="T52" fmla="*/ 44 w 64"/>
                <a:gd name="T53" fmla="*/ 2 h 65"/>
                <a:gd name="T54" fmla="*/ 50 w 64"/>
                <a:gd name="T55" fmla="*/ 6 h 65"/>
                <a:gd name="T56" fmla="*/ 55 w 64"/>
                <a:gd name="T57" fmla="*/ 9 h 65"/>
                <a:gd name="T58" fmla="*/ 59 w 64"/>
                <a:gd name="T59" fmla="*/ 15 h 65"/>
                <a:gd name="T60" fmla="*/ 62 w 64"/>
                <a:gd name="T61" fmla="*/ 20 h 65"/>
                <a:gd name="T62" fmla="*/ 64 w 64"/>
                <a:gd name="T63" fmla="*/ 26 h 65"/>
                <a:gd name="T64" fmla="*/ 64 w 64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40"/>
                  </a:lnTo>
                  <a:lnTo>
                    <a:pt x="62" y="45"/>
                  </a:lnTo>
                  <a:lnTo>
                    <a:pt x="59" y="51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44" y="63"/>
                  </a:lnTo>
                  <a:lnTo>
                    <a:pt x="39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5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94">
              <a:extLst>
                <a:ext uri="{FF2B5EF4-FFF2-40B4-BE49-F238E27FC236}">
                  <a16:creationId xmlns:a16="http://schemas.microsoft.com/office/drawing/2014/main" id="{10DC3FB6-C097-6AC3-C64D-0A0EB70D9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95">
              <a:extLst>
                <a:ext uri="{FF2B5EF4-FFF2-40B4-BE49-F238E27FC236}">
                  <a16:creationId xmlns:a16="http://schemas.microsoft.com/office/drawing/2014/main" id="{2C731BE8-D7D2-95CD-EE0E-D3AF74A8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59 w 65"/>
                <a:gd name="T7" fmla="*/ 51 h 65"/>
                <a:gd name="T8" fmla="*/ 56 w 65"/>
                <a:gd name="T9" fmla="*/ 56 h 65"/>
                <a:gd name="T10" fmla="*/ 50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2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4 w 65"/>
                <a:gd name="T23" fmla="*/ 60 h 65"/>
                <a:gd name="T24" fmla="*/ 9 w 65"/>
                <a:gd name="T25" fmla="*/ 56 h 65"/>
                <a:gd name="T26" fmla="*/ 5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5 w 65"/>
                <a:gd name="T39" fmla="*/ 15 h 65"/>
                <a:gd name="T40" fmla="*/ 9 w 65"/>
                <a:gd name="T41" fmla="*/ 9 h 65"/>
                <a:gd name="T42" fmla="*/ 14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2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0 w 65"/>
                <a:gd name="T55" fmla="*/ 6 h 65"/>
                <a:gd name="T56" fmla="*/ 56 w 65"/>
                <a:gd name="T57" fmla="*/ 9 h 65"/>
                <a:gd name="T58" fmla="*/ 59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59" y="51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96">
              <a:extLst>
                <a:ext uri="{FF2B5EF4-FFF2-40B4-BE49-F238E27FC236}">
                  <a16:creationId xmlns:a16="http://schemas.microsoft.com/office/drawing/2014/main" id="{007DBE91-39E9-492A-335A-B42EB9C69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97">
              <a:extLst>
                <a:ext uri="{FF2B5EF4-FFF2-40B4-BE49-F238E27FC236}">
                  <a16:creationId xmlns:a16="http://schemas.microsoft.com/office/drawing/2014/main" id="{6F7916C8-0E1A-5074-2EF1-7A20EB97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4633"/>
              <a:ext cx="32" cy="32"/>
            </a:xfrm>
            <a:custGeom>
              <a:avLst/>
              <a:gdLst>
                <a:gd name="T0" fmla="*/ 65 w 65"/>
                <a:gd name="T1" fmla="*/ 33 h 65"/>
                <a:gd name="T2" fmla="*/ 65 w 65"/>
                <a:gd name="T3" fmla="*/ 40 h 65"/>
                <a:gd name="T4" fmla="*/ 63 w 65"/>
                <a:gd name="T5" fmla="*/ 45 h 65"/>
                <a:gd name="T6" fmla="*/ 60 w 65"/>
                <a:gd name="T7" fmla="*/ 51 h 65"/>
                <a:gd name="T8" fmla="*/ 56 w 65"/>
                <a:gd name="T9" fmla="*/ 56 h 65"/>
                <a:gd name="T10" fmla="*/ 51 w 65"/>
                <a:gd name="T11" fmla="*/ 60 h 65"/>
                <a:gd name="T12" fmla="*/ 45 w 65"/>
                <a:gd name="T13" fmla="*/ 63 h 65"/>
                <a:gd name="T14" fmla="*/ 40 w 65"/>
                <a:gd name="T15" fmla="*/ 65 h 65"/>
                <a:gd name="T16" fmla="*/ 33 w 65"/>
                <a:gd name="T17" fmla="*/ 65 h 65"/>
                <a:gd name="T18" fmla="*/ 25 w 65"/>
                <a:gd name="T19" fmla="*/ 65 h 65"/>
                <a:gd name="T20" fmla="*/ 20 w 65"/>
                <a:gd name="T21" fmla="*/ 63 h 65"/>
                <a:gd name="T22" fmla="*/ 15 w 65"/>
                <a:gd name="T23" fmla="*/ 60 h 65"/>
                <a:gd name="T24" fmla="*/ 9 w 65"/>
                <a:gd name="T25" fmla="*/ 56 h 65"/>
                <a:gd name="T26" fmla="*/ 6 w 65"/>
                <a:gd name="T27" fmla="*/ 51 h 65"/>
                <a:gd name="T28" fmla="*/ 2 w 65"/>
                <a:gd name="T29" fmla="*/ 45 h 65"/>
                <a:gd name="T30" fmla="*/ 0 w 65"/>
                <a:gd name="T31" fmla="*/ 40 h 65"/>
                <a:gd name="T32" fmla="*/ 0 w 65"/>
                <a:gd name="T33" fmla="*/ 33 h 65"/>
                <a:gd name="T34" fmla="*/ 0 w 65"/>
                <a:gd name="T35" fmla="*/ 26 h 65"/>
                <a:gd name="T36" fmla="*/ 2 w 65"/>
                <a:gd name="T37" fmla="*/ 20 h 65"/>
                <a:gd name="T38" fmla="*/ 6 w 65"/>
                <a:gd name="T39" fmla="*/ 15 h 65"/>
                <a:gd name="T40" fmla="*/ 9 w 65"/>
                <a:gd name="T41" fmla="*/ 9 h 65"/>
                <a:gd name="T42" fmla="*/ 15 w 65"/>
                <a:gd name="T43" fmla="*/ 6 h 65"/>
                <a:gd name="T44" fmla="*/ 20 w 65"/>
                <a:gd name="T45" fmla="*/ 2 h 65"/>
                <a:gd name="T46" fmla="*/ 25 w 65"/>
                <a:gd name="T47" fmla="*/ 0 h 65"/>
                <a:gd name="T48" fmla="*/ 33 w 65"/>
                <a:gd name="T49" fmla="*/ 0 h 65"/>
                <a:gd name="T50" fmla="*/ 40 w 65"/>
                <a:gd name="T51" fmla="*/ 0 h 65"/>
                <a:gd name="T52" fmla="*/ 45 w 65"/>
                <a:gd name="T53" fmla="*/ 2 h 65"/>
                <a:gd name="T54" fmla="*/ 51 w 65"/>
                <a:gd name="T55" fmla="*/ 6 h 65"/>
                <a:gd name="T56" fmla="*/ 56 w 65"/>
                <a:gd name="T57" fmla="*/ 9 h 65"/>
                <a:gd name="T58" fmla="*/ 60 w 65"/>
                <a:gd name="T59" fmla="*/ 15 h 65"/>
                <a:gd name="T60" fmla="*/ 63 w 65"/>
                <a:gd name="T61" fmla="*/ 20 h 65"/>
                <a:gd name="T62" fmla="*/ 65 w 65"/>
                <a:gd name="T63" fmla="*/ 26 h 65"/>
                <a:gd name="T64" fmla="*/ 65 w 65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65" y="33"/>
                  </a:moveTo>
                  <a:lnTo>
                    <a:pt x="65" y="40"/>
                  </a:lnTo>
                  <a:lnTo>
                    <a:pt x="63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1" y="60"/>
                  </a:lnTo>
                  <a:lnTo>
                    <a:pt x="45" y="63"/>
                  </a:lnTo>
                  <a:lnTo>
                    <a:pt x="40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5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Rectangle 98">
              <a:extLst>
                <a:ext uri="{FF2B5EF4-FFF2-40B4-BE49-F238E27FC236}">
                  <a16:creationId xmlns:a16="http://schemas.microsoft.com/office/drawing/2014/main" id="{6AF364CA-8D04-D239-7982-56EC122232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12" y="4094"/>
              <a:ext cx="105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IL-2 (pg/ml/2×10</a:t>
              </a:r>
              <a:r>
                <a:rPr kumimoji="0" lang="en-US" altLang="ja-JP" sz="2000" b="1" i="0" u="none" strike="noStrike" cap="none" normalizeH="0" baseline="3000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</a:t>
              </a:r>
              <a:r>
                <a:rPr kumimoji="0" lang="en-US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cells)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7" name="Rectangle 100">
              <a:extLst>
                <a:ext uri="{FF2B5EF4-FFF2-40B4-BE49-F238E27FC236}">
                  <a16:creationId xmlns:a16="http://schemas.microsoft.com/office/drawing/2014/main" id="{2C9B8566-8236-C856-21B2-7635D4F1DF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1" y="3693"/>
              <a:ext cx="1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" name="Rectangle 101">
              <a:extLst>
                <a:ext uri="{FF2B5EF4-FFF2-40B4-BE49-F238E27FC236}">
                  <a16:creationId xmlns:a16="http://schemas.microsoft.com/office/drawing/2014/main" id="{8141AA98-8134-7217-B6A9-1749D2A09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4834"/>
              <a:ext cx="179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ATC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9" name="Rectangle 102">
              <a:extLst>
                <a:ext uri="{FF2B5EF4-FFF2-40B4-BE49-F238E27FC236}">
                  <a16:creationId xmlns:a16="http://schemas.microsoft.com/office/drawing/2014/main" id="{2AD965E5-A643-B226-CC62-4F4A7F639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4860"/>
              <a:ext cx="115" cy="5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Rectangle 103">
              <a:extLst>
                <a:ext uri="{FF2B5EF4-FFF2-40B4-BE49-F238E27FC236}">
                  <a16:creationId xmlns:a16="http://schemas.microsoft.com/office/drawing/2014/main" id="{D3F37D7C-1188-D72A-0057-7704C5D5E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4724"/>
              <a:ext cx="219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MX-1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1" name="Rectangle 104">
              <a:extLst>
                <a:ext uri="{FF2B5EF4-FFF2-40B4-BE49-F238E27FC236}">
                  <a16:creationId xmlns:a16="http://schemas.microsoft.com/office/drawing/2014/main" id="{CAD85EFF-66CB-289B-C914-876F7CBE1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4724"/>
              <a:ext cx="26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ARK-1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2" name="Rectangle 105">
              <a:extLst>
                <a:ext uri="{FF2B5EF4-FFF2-40B4-BE49-F238E27FC236}">
                  <a16:creationId xmlns:a16="http://schemas.microsoft.com/office/drawing/2014/main" id="{ACE92452-3D86-36C2-4FDE-07A46F284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4724"/>
              <a:ext cx="24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H1568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3" name="Rectangle 106">
              <a:extLst>
                <a:ext uri="{FF2B5EF4-FFF2-40B4-BE49-F238E27FC236}">
                  <a16:creationId xmlns:a16="http://schemas.microsoft.com/office/drawing/2014/main" id="{362A9ECA-9702-21F3-5C40-50EAE8CD7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4834"/>
              <a:ext cx="26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IGF1R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4" name="Rectangle 107">
              <a:extLst>
                <a:ext uri="{FF2B5EF4-FFF2-40B4-BE49-F238E27FC236}">
                  <a16:creationId xmlns:a16="http://schemas.microsoft.com/office/drawing/2014/main" id="{247011CB-052D-9A9B-5CF3-DD5C0E27C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" y="4860"/>
              <a:ext cx="115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Rectangle 108">
              <a:extLst>
                <a:ext uri="{FF2B5EF4-FFF2-40B4-BE49-F238E27FC236}">
                  <a16:creationId xmlns:a16="http://schemas.microsoft.com/office/drawing/2014/main" id="{2F32D145-E859-B17D-357D-8EF800169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" y="4126"/>
              <a:ext cx="8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50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6" name="Rectangle 109">
              <a:extLst>
                <a:ext uri="{FF2B5EF4-FFF2-40B4-BE49-F238E27FC236}">
                  <a16:creationId xmlns:a16="http://schemas.microsoft.com/office/drawing/2014/main" id="{AEA6F4C8-E752-A0DA-4593-830F22F66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4025"/>
              <a:ext cx="8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50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27" name="テキスト ボックス 231">
            <a:extLst>
              <a:ext uri="{FF2B5EF4-FFF2-40B4-BE49-F238E27FC236}">
                <a16:creationId xmlns:a16="http://schemas.microsoft.com/office/drawing/2014/main" id="{B18E774E-C7A4-DD05-498C-295A2E8BAA5A}"/>
              </a:ext>
            </a:extLst>
          </p:cNvPr>
          <p:cNvSpPr txBox="1"/>
          <p:nvPr/>
        </p:nvSpPr>
        <p:spPr>
          <a:xfrm>
            <a:off x="2660822" y="1350964"/>
            <a:ext cx="223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/>
              <a:t>IFN-γ</a:t>
            </a:r>
            <a:endParaRPr kumimoji="1" lang="ja-JP" altLang="en-US" sz="2800" b="1"/>
          </a:p>
        </p:txBody>
      </p:sp>
      <p:sp>
        <p:nvSpPr>
          <p:cNvPr id="228" name="テキスト ボックス 232">
            <a:extLst>
              <a:ext uri="{FF2B5EF4-FFF2-40B4-BE49-F238E27FC236}">
                <a16:creationId xmlns:a16="http://schemas.microsoft.com/office/drawing/2014/main" id="{3635C39E-3CBC-66A6-A8E8-E1E3B396D23C}"/>
              </a:ext>
            </a:extLst>
          </p:cNvPr>
          <p:cNvSpPr txBox="1"/>
          <p:nvPr/>
        </p:nvSpPr>
        <p:spPr>
          <a:xfrm>
            <a:off x="8697057" y="1350964"/>
            <a:ext cx="113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/>
              <a:t>IL-2</a:t>
            </a:r>
            <a:endParaRPr kumimoji="1" lang="ja-JP" altLang="en-US" sz="2800" b="1"/>
          </a:p>
        </p:txBody>
      </p:sp>
      <p:sp>
        <p:nvSpPr>
          <p:cNvPr id="229" name="テキスト ボックス 233">
            <a:extLst>
              <a:ext uri="{FF2B5EF4-FFF2-40B4-BE49-F238E27FC236}">
                <a16:creationId xmlns:a16="http://schemas.microsoft.com/office/drawing/2014/main" id="{B72FB0A5-CCFB-2F12-260B-E81B114EEF3B}"/>
              </a:ext>
            </a:extLst>
          </p:cNvPr>
          <p:cNvSpPr txBox="1"/>
          <p:nvPr/>
        </p:nvSpPr>
        <p:spPr>
          <a:xfrm>
            <a:off x="10546017" y="4965755"/>
            <a:ext cx="1397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/>
              <a:t>（</a:t>
            </a:r>
            <a:r>
              <a:rPr lang="en-US" altLang="ja-JP" sz="1800" b="1"/>
              <a:t>N</a:t>
            </a:r>
            <a:r>
              <a:rPr lang="ja-JP" altLang="en-US" sz="1800" b="1"/>
              <a:t>＝</a:t>
            </a:r>
            <a:r>
              <a:rPr lang="en-US" altLang="ja-JP" b="1"/>
              <a:t>5</a:t>
            </a:r>
            <a:r>
              <a:rPr lang="ja-JP" altLang="en-US" sz="1800" b="1"/>
              <a:t>）</a:t>
            </a:r>
            <a:endParaRPr kumimoji="1" lang="ja-JP" altLang="en-US" sz="1800" b="1"/>
          </a:p>
        </p:txBody>
      </p:sp>
      <p:sp>
        <p:nvSpPr>
          <p:cNvPr id="230" name="テキスト ボックス 234">
            <a:extLst>
              <a:ext uri="{FF2B5EF4-FFF2-40B4-BE49-F238E27FC236}">
                <a16:creationId xmlns:a16="http://schemas.microsoft.com/office/drawing/2014/main" id="{32EA64C0-A223-6A62-7F70-E9FD9D89B083}"/>
              </a:ext>
            </a:extLst>
          </p:cNvPr>
          <p:cNvSpPr txBox="1"/>
          <p:nvPr/>
        </p:nvSpPr>
        <p:spPr>
          <a:xfrm>
            <a:off x="4951397" y="4965755"/>
            <a:ext cx="1397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/>
              <a:t>（</a:t>
            </a:r>
            <a:r>
              <a:rPr lang="en-US" altLang="ja-JP" sz="1800" b="1"/>
              <a:t>N</a:t>
            </a:r>
            <a:r>
              <a:rPr lang="ja-JP" altLang="en-US" sz="1800" b="1"/>
              <a:t>＝</a:t>
            </a:r>
            <a:r>
              <a:rPr lang="en-US" altLang="ja-JP" b="1"/>
              <a:t>5</a:t>
            </a:r>
            <a:r>
              <a:rPr lang="ja-JP" altLang="en-US" sz="1800" b="1"/>
              <a:t>）</a:t>
            </a:r>
            <a:endParaRPr kumimoji="1" lang="ja-JP" altLang="en-US" sz="1800" b="1"/>
          </a:p>
        </p:txBody>
      </p:sp>
      <p:pic>
        <p:nvPicPr>
          <p:cNvPr id="3" name="CART12">
            <a:hlinkClick r:id="" action="ppaction://media"/>
            <a:extLst>
              <a:ext uri="{FF2B5EF4-FFF2-40B4-BE49-F238E27FC236}">
                <a16:creationId xmlns:a16="http://schemas.microsoft.com/office/drawing/2014/main" id="{13329BC0-A4A8-7A41-BBA7-1266FBBA71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90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8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930"/>
    </mc:Choice>
    <mc:Fallback>
      <p:transition spd="slow" advClick="0" advTm="15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4E5C9EA5-D22A-2887-31E3-269D1E22739E}"/>
              </a:ext>
            </a:extLst>
          </p:cNvPr>
          <p:cNvSpPr/>
          <p:nvPr/>
        </p:nvSpPr>
        <p:spPr>
          <a:xfrm>
            <a:off x="-3328" y="1"/>
            <a:ext cx="12195328" cy="921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27236-D4B1-FF5E-DC44-BD2AEA1B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170" y="-201842"/>
            <a:ext cx="6486331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6E97-68DC-602C-7C14-7BB3D23E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80" y="1325563"/>
            <a:ext cx="11216951" cy="46249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establishment of the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IGF1R-specific CAR-T cells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PiggyBac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transposon method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Manufactured CAR-T cells showed a high average of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65.5% CAR expression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levels of immature stem cell memory fraction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IGF1R CAR-T cells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specific anti-tumor activity against MX1, H1658, and ARK-1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forward…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improve the anti-tumor effects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anti-tumor effects</a:t>
            </a:r>
          </a:p>
        </p:txBody>
      </p:sp>
      <p:pic>
        <p:nvPicPr>
          <p:cNvPr id="5" name="CART13">
            <a:hlinkClick r:id="" action="ppaction://media"/>
            <a:extLst>
              <a:ext uri="{FF2B5EF4-FFF2-40B4-BE49-F238E27FC236}">
                <a16:creationId xmlns:a16="http://schemas.microsoft.com/office/drawing/2014/main" id="{3668801F-70C3-F170-A656-5B994E7AA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5" y="11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3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3750"/>
    </mc:Choice>
    <mc:Fallback>
      <p:transition spd="slow" advClick="0" advTm="43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2">
            <a:extLst>
              <a:ext uri="{FF2B5EF4-FFF2-40B4-BE49-F238E27FC236}">
                <a16:creationId xmlns:a16="http://schemas.microsoft.com/office/drawing/2014/main" id="{0755E73A-BB5F-3D8F-2D11-44977B92C867}"/>
              </a:ext>
            </a:extLst>
          </p:cNvPr>
          <p:cNvSpPr/>
          <p:nvPr/>
        </p:nvSpPr>
        <p:spPr>
          <a:xfrm>
            <a:off x="-3328" y="0"/>
            <a:ext cx="12195328" cy="18204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6">
            <a:extLst>
              <a:ext uri="{FF2B5EF4-FFF2-40B4-BE49-F238E27FC236}">
                <a16:creationId xmlns:a16="http://schemas.microsoft.com/office/drawing/2014/main" id="{DAAEDF11-9910-1245-5CF5-13408570D29C}"/>
              </a:ext>
            </a:extLst>
          </p:cNvPr>
          <p:cNvSpPr txBox="1"/>
          <p:nvPr/>
        </p:nvSpPr>
        <p:spPr>
          <a:xfrm>
            <a:off x="223087" y="2079918"/>
            <a:ext cx="117458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Matters requiring disclosure of COI with regard to our presentation </a:t>
            </a:r>
          </a:p>
          <a:p>
            <a:r>
              <a:rPr kumimoji="1" lang="en-US" altLang="ja-JP" sz="2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during the past 3 years are as follows</a:t>
            </a:r>
            <a:r>
              <a:rPr lang="en-US" altLang="ja-JP" sz="2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;</a:t>
            </a:r>
            <a:endParaRPr kumimoji="1" lang="en-US" altLang="ja-JP" sz="2000" dirty="0"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endParaRPr kumimoji="1" lang="en-US" altLang="ja-JP" sz="2000" dirty="0"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pPr marL="409575"/>
            <a:r>
              <a:rPr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①</a:t>
            </a:r>
            <a:r>
              <a:rPr lang="en-US" altLang="ja-JP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 Advisor</a:t>
            </a:r>
            <a:r>
              <a:rPr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： </a:t>
            </a:r>
            <a:r>
              <a:rPr lang="en-US" altLang="ja-JP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A-SEEDS Co., Ltd. (Y. Nakazawa)</a:t>
            </a:r>
          </a:p>
          <a:p>
            <a:pPr marL="409575"/>
            <a:r>
              <a:rPr kumimoji="1"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②</a:t>
            </a:r>
            <a:r>
              <a:rPr kumimoji="1" lang="en-US" altLang="ja-JP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 Stock ownership/capital gain</a:t>
            </a:r>
            <a:r>
              <a:rPr kumimoji="1"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： </a:t>
            </a:r>
            <a:r>
              <a:rPr lang="en-US" altLang="ja-JP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A-SEEDS Co., Ltd. (Y. Nakazawa)</a:t>
            </a:r>
            <a:endParaRPr kumimoji="1" lang="en-US" altLang="ja-JP" dirty="0"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pPr marL="409575"/>
            <a:r>
              <a:rPr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③</a:t>
            </a:r>
            <a:r>
              <a:rPr lang="en-US" altLang="ja-JP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 Patent royalties</a:t>
            </a:r>
            <a:r>
              <a:rPr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：</a:t>
            </a:r>
            <a:endParaRPr lang="en-US" altLang="ja-JP" dirty="0"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pPr marL="409575"/>
            <a:r>
              <a:rPr kumimoji="1"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④</a:t>
            </a:r>
            <a:r>
              <a:rPr kumimoji="1" lang="en-US" altLang="ja-JP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 Honoraria</a:t>
            </a:r>
            <a:r>
              <a:rPr kumimoji="1"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：</a:t>
            </a:r>
            <a:endParaRPr kumimoji="1" lang="en-US" altLang="ja-JP" dirty="0"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pPr marL="409575"/>
            <a:r>
              <a:rPr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⑤</a:t>
            </a:r>
            <a:r>
              <a:rPr lang="en-US" altLang="ja-JP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 Writing fees</a:t>
            </a:r>
            <a:r>
              <a:rPr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：</a:t>
            </a:r>
            <a:endParaRPr lang="en-US" altLang="ja-JP" dirty="0"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pPr marL="409575"/>
            <a:r>
              <a:rPr kumimoji="1"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⑥</a:t>
            </a:r>
            <a:r>
              <a:rPr kumimoji="1" lang="en-US" altLang="ja-JP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 Grants for commissioned/joint research</a:t>
            </a:r>
            <a:r>
              <a:rPr kumimoji="1"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： </a:t>
            </a:r>
            <a:r>
              <a:rPr lang="en-US" altLang="ja-JP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(Y. Nakazawa)</a:t>
            </a:r>
            <a:endParaRPr kumimoji="1" lang="en-US" altLang="ja-JP" dirty="0"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pPr marL="409575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BrightPath Biotherapeutics Co., Ltd. </a:t>
            </a:r>
            <a:r>
              <a:rPr lang="en-US" altLang="ja-JP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/ AGC Inc. / Daiichi Sankyo Co. Ltd.</a:t>
            </a:r>
          </a:p>
          <a:p>
            <a:pPr marL="409575"/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Noile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-Immune Biotech Inc. / TOASHIBA Corp. / BOURBON Corp. / NIPRO Corp.</a:t>
            </a:r>
          </a:p>
          <a:p>
            <a:pPr marL="409575"/>
            <a:r>
              <a:rPr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⑦</a:t>
            </a:r>
            <a:r>
              <a:rPr lang="en-US" altLang="ja-JP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 Scholarship grants</a:t>
            </a:r>
            <a:r>
              <a:rPr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：</a:t>
            </a:r>
            <a:endParaRPr lang="en-US" altLang="ja-JP" dirty="0"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pPr marL="409575"/>
            <a:r>
              <a:rPr kumimoji="1"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⑧</a:t>
            </a:r>
            <a:r>
              <a:rPr kumimoji="1" lang="en-US" altLang="ja-JP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 Endowed chair</a:t>
            </a:r>
            <a:r>
              <a:rPr kumimoji="1"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：</a:t>
            </a:r>
            <a:endParaRPr kumimoji="1" lang="en-US" altLang="ja-JP" dirty="0"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pPr marL="409575"/>
            <a:r>
              <a:rPr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⑨</a:t>
            </a:r>
            <a:r>
              <a:rPr lang="en-US" altLang="ja-JP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 Gifts or other forms of compensation</a:t>
            </a:r>
            <a:r>
              <a:rPr lang="ja-JP" altLang="en-US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：</a:t>
            </a:r>
            <a:endParaRPr kumimoji="1" lang="ja-JP" altLang="en-US"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9">
            <a:extLst>
              <a:ext uri="{FF2B5EF4-FFF2-40B4-BE49-F238E27FC236}">
                <a16:creationId xmlns:a16="http://schemas.microsoft.com/office/drawing/2014/main" id="{018AFBE8-B2A2-7C9C-A46E-BC3CF726A43D}"/>
              </a:ext>
            </a:extLst>
          </p:cNvPr>
          <p:cNvSpPr txBox="1"/>
          <p:nvPr/>
        </p:nvSpPr>
        <p:spPr>
          <a:xfrm>
            <a:off x="1822698" y="827686"/>
            <a:ext cx="8543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Authors: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Ryunosuke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Ohno,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Wataru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Kawahara, Manaka Shinagawa, Shuji Mishima,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Yuta Maruyama, Aiko Hasegawa, Miyuki Tanaka, Koichi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Hirabayashi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Yozo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Nakazawa</a:t>
            </a:r>
            <a:endParaRPr lang="ja-JP" altLang="ja-JP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0">
            <a:extLst>
              <a:ext uri="{FF2B5EF4-FFF2-40B4-BE49-F238E27FC236}">
                <a16:creationId xmlns:a16="http://schemas.microsoft.com/office/drawing/2014/main" id="{05F206F5-DDC8-D35D-FD1A-3F5319E4099C}"/>
              </a:ext>
            </a:extLst>
          </p:cNvPr>
          <p:cNvSpPr txBox="1"/>
          <p:nvPr/>
        </p:nvSpPr>
        <p:spPr>
          <a:xfrm>
            <a:off x="3023046" y="48814"/>
            <a:ext cx="6142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Disclosure of COI</a:t>
            </a:r>
            <a:endParaRPr kumimoji="1" lang="ja-JP" altLang="en-US" sz="4400" b="1"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pic>
        <p:nvPicPr>
          <p:cNvPr id="13" name="図 7">
            <a:extLst>
              <a:ext uri="{FF2B5EF4-FFF2-40B4-BE49-F238E27FC236}">
                <a16:creationId xmlns:a16="http://schemas.microsoft.com/office/drawing/2014/main" id="{8BDAE5E6-97E3-1608-D6AA-96484285BD0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128189" y="-6439"/>
            <a:ext cx="2063811" cy="1197018"/>
          </a:xfrm>
          <a:prstGeom prst="rect">
            <a:avLst/>
          </a:prstGeom>
          <a:ln w="12700" cmpd="sng">
            <a:noFill/>
          </a:ln>
        </p:spPr>
      </p:pic>
      <p:pic>
        <p:nvPicPr>
          <p:cNvPr id="2" name="CARPRES2">
            <a:hlinkClick r:id="" action="ppaction://media"/>
            <a:extLst>
              <a:ext uri="{FF2B5EF4-FFF2-40B4-BE49-F238E27FC236}">
                <a16:creationId xmlns:a16="http://schemas.microsoft.com/office/drawing/2014/main" id="{79821220-2CF8-3CBB-EDA7-E8792DD1E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3" y="9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5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100"/>
    </mc:Choice>
    <mc:Fallback>
      <p:transition spd="slow" advClick="0" advTm="4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2">
            <a:extLst>
              <a:ext uri="{FF2B5EF4-FFF2-40B4-BE49-F238E27FC236}">
                <a16:creationId xmlns:a16="http://schemas.microsoft.com/office/drawing/2014/main" id="{833BA591-0DBE-E913-8D8F-0528FE67DD5C}"/>
              </a:ext>
            </a:extLst>
          </p:cNvPr>
          <p:cNvSpPr/>
          <p:nvPr/>
        </p:nvSpPr>
        <p:spPr>
          <a:xfrm>
            <a:off x="-3328" y="1"/>
            <a:ext cx="12195328" cy="921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90578-2004-B284-8926-387F3882E3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" t="677" r="1385" b="2081"/>
          <a:stretch/>
        </p:blipFill>
        <p:spPr>
          <a:xfrm>
            <a:off x="79513" y="1537174"/>
            <a:ext cx="7332454" cy="4098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09F38-C93B-7C62-009E-8E7ABBB459FB}"/>
              </a:ext>
            </a:extLst>
          </p:cNvPr>
          <p:cNvSpPr txBox="1"/>
          <p:nvPr/>
        </p:nvSpPr>
        <p:spPr>
          <a:xfrm>
            <a:off x="3361814" y="50839"/>
            <a:ext cx="5465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CAR-T Cell Therapy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41A87-D8CB-D346-BAED-6F1968BE7D11}"/>
              </a:ext>
            </a:extLst>
          </p:cNvPr>
          <p:cNvSpPr txBox="1"/>
          <p:nvPr/>
        </p:nvSpPr>
        <p:spPr>
          <a:xfrm>
            <a:off x="6905235" y="1222401"/>
            <a:ext cx="5465044" cy="502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CD-19 CAR-T cell against B cell tumor: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2019: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tisagenlecleucel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approved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2021: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axicabtagene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ciloleucel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approved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2021: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lisocabtagene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maraleucel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approved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2021: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brexucabtagene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autoleucel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FDA approved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BCMA CAR-T cell against multiple myeloma: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2021: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idecabtagene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vicleucel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approved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2022: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ciltacabtageneautoleucel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FDA approved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No approved CAR-T cell therapy against solid tumors</a:t>
            </a:r>
          </a:p>
        </p:txBody>
      </p:sp>
      <p:pic>
        <p:nvPicPr>
          <p:cNvPr id="3" name="CART１">
            <a:hlinkClick r:id="" action="ppaction://media"/>
            <a:extLst>
              <a:ext uri="{FF2B5EF4-FFF2-40B4-BE49-F238E27FC236}">
                <a16:creationId xmlns:a16="http://schemas.microsoft.com/office/drawing/2014/main" id="{F7B81A82-0559-D9DD-DC36-0B626A564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45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4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500"/>
    </mc:Choice>
    <mc:Fallback>
      <p:transition spd="slow" advClick="0" advTm="1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2">
            <a:extLst>
              <a:ext uri="{FF2B5EF4-FFF2-40B4-BE49-F238E27FC236}">
                <a16:creationId xmlns:a16="http://schemas.microsoft.com/office/drawing/2014/main" id="{65F657C2-8B4B-0B72-E53E-E6A394D7B556}"/>
              </a:ext>
            </a:extLst>
          </p:cNvPr>
          <p:cNvSpPr/>
          <p:nvPr/>
        </p:nvSpPr>
        <p:spPr>
          <a:xfrm>
            <a:off x="-3328" y="1"/>
            <a:ext cx="12195328" cy="921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2C470-CA23-AAD0-FF6F-0AB2DFF2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739" y="-16367"/>
            <a:ext cx="9213198" cy="93824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antigen design background</a:t>
            </a:r>
          </a:p>
        </p:txBody>
      </p:sp>
      <p:pic>
        <p:nvPicPr>
          <p:cNvPr id="5" name="図 6">
            <a:extLst>
              <a:ext uri="{FF2B5EF4-FFF2-40B4-BE49-F238E27FC236}">
                <a16:creationId xmlns:a16="http://schemas.microsoft.com/office/drawing/2014/main" id="{124B3456-9F05-0E43-C9B0-B316FC3DC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807" y="4162696"/>
            <a:ext cx="4815334" cy="2695303"/>
          </a:xfrm>
          <a:prstGeom prst="rect">
            <a:avLst/>
          </a:prstGeom>
        </p:spPr>
      </p:pic>
      <p:pic>
        <p:nvPicPr>
          <p:cNvPr id="6" name="図 4">
            <a:extLst>
              <a:ext uri="{FF2B5EF4-FFF2-40B4-BE49-F238E27FC236}">
                <a16:creationId xmlns:a16="http://schemas.microsoft.com/office/drawing/2014/main" id="{D785A87D-DBBA-4FEE-9314-A605F13210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69"/>
          <a:stretch/>
        </p:blipFill>
        <p:spPr>
          <a:xfrm>
            <a:off x="7105942" y="2939036"/>
            <a:ext cx="4779687" cy="3780464"/>
          </a:xfrm>
          <a:prstGeom prst="rect">
            <a:avLst/>
          </a:prstGeom>
        </p:spPr>
      </p:pic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C87075C5-EDF5-5B68-7D5A-06E631D7AF05}"/>
              </a:ext>
            </a:extLst>
          </p:cNvPr>
          <p:cNvSpPr txBox="1"/>
          <p:nvPr/>
        </p:nvSpPr>
        <p:spPr>
          <a:xfrm>
            <a:off x="9416166" y="6581000"/>
            <a:ext cx="2807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Simpson S, et al. </a:t>
            </a:r>
            <a:r>
              <a:rPr kumimoji="1"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Targ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Oncol. 2017</a:t>
            </a:r>
            <a:endParaRPr kumimoji="1" lang="ja-JP" altLang="en-US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C4315-57EE-FCA7-B08F-951CE912CCC4}"/>
              </a:ext>
            </a:extLst>
          </p:cNvPr>
          <p:cNvSpPr txBox="1"/>
          <p:nvPr/>
        </p:nvSpPr>
        <p:spPr>
          <a:xfrm>
            <a:off x="335047" y="921880"/>
            <a:ext cx="11550582" cy="336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Insulin-like growth factor-1 receptor (IGF1R)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Receptor tyrosine kinase that belongs to the insulin receptor family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signaling pathways that regulate cell proliferation, differentiation, metabolism and survival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expressed in various carcinomas and expressed at low levels in healthy cells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cancer progression and poor prognosis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IGF1R is an ideal target for cancer therapy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have been put into practical use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modality is necessary</a:t>
            </a:r>
          </a:p>
        </p:txBody>
      </p:sp>
      <p:pic>
        <p:nvPicPr>
          <p:cNvPr id="3" name="CART２">
            <a:hlinkClick r:id="" action="ppaction://media"/>
            <a:extLst>
              <a:ext uri="{FF2B5EF4-FFF2-40B4-BE49-F238E27FC236}">
                <a16:creationId xmlns:a16="http://schemas.microsoft.com/office/drawing/2014/main" id="{5F876E81-D736-9174-2F5F-238824E37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63" y="11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6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6400"/>
    </mc:Choice>
    <mc:Fallback>
      <p:transition spd="slow" advClick="0" advTm="76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2">
            <a:extLst>
              <a:ext uri="{FF2B5EF4-FFF2-40B4-BE49-F238E27FC236}">
                <a16:creationId xmlns:a16="http://schemas.microsoft.com/office/drawing/2014/main" id="{FCFB366F-8055-558F-FDDB-3ACCFDDBA4C5}"/>
              </a:ext>
            </a:extLst>
          </p:cNvPr>
          <p:cNvSpPr/>
          <p:nvPr/>
        </p:nvSpPr>
        <p:spPr>
          <a:xfrm>
            <a:off x="-3328" y="1"/>
            <a:ext cx="12195328" cy="921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4E28A-6731-ADA0-93E2-0506D093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35" y="80081"/>
            <a:ext cx="10515600" cy="76044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Non-viral genetically modified CAR-T cells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053A3C-F2FA-C665-8CA7-663C227454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970" y="1859781"/>
            <a:ext cx="5552030" cy="4544825"/>
          </a:xfrm>
          <a:prstGeom prst="rect">
            <a:avLst/>
          </a:prstGeom>
        </p:spPr>
      </p:pic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C1D7DF92-969F-8B4D-1152-DDCDE49AB5A9}"/>
              </a:ext>
            </a:extLst>
          </p:cNvPr>
          <p:cNvSpPr txBox="1"/>
          <p:nvPr/>
        </p:nvSpPr>
        <p:spPr>
          <a:xfrm>
            <a:off x="299752" y="1558212"/>
            <a:ext cx="1267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CAR transgene</a:t>
            </a:r>
          </a:p>
          <a:p>
            <a:r>
              <a:rPr kumimoji="1" lang="en-US" altLang="ja-JP" sz="1400" b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plasmid</a:t>
            </a:r>
            <a:endParaRPr kumimoji="1" lang="ja-JP" altLang="en-US" sz="1400" b="1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7" name="テキスト ボックス 131">
            <a:extLst>
              <a:ext uri="{FF2B5EF4-FFF2-40B4-BE49-F238E27FC236}">
                <a16:creationId xmlns:a16="http://schemas.microsoft.com/office/drawing/2014/main" id="{7258FB38-AFB2-2D9D-C68E-0BAED1F6627A}"/>
              </a:ext>
            </a:extLst>
          </p:cNvPr>
          <p:cNvSpPr txBox="1"/>
          <p:nvPr/>
        </p:nvSpPr>
        <p:spPr>
          <a:xfrm>
            <a:off x="3208654" y="1570456"/>
            <a:ext cx="189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i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piggyBac</a:t>
            </a:r>
            <a:r>
              <a:rPr lang="ja-JP" altLang="en-US" sz="1400" b="1" i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400" b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transposase</a:t>
            </a:r>
          </a:p>
          <a:p>
            <a:r>
              <a:rPr kumimoji="1" lang="en-US" altLang="ja-JP" sz="1400" b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plasmid</a:t>
            </a:r>
            <a:endParaRPr kumimoji="1" lang="ja-JP" altLang="en-US" sz="1400" b="1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8" name="テキスト ボックス 16">
            <a:extLst>
              <a:ext uri="{FF2B5EF4-FFF2-40B4-BE49-F238E27FC236}">
                <a16:creationId xmlns:a16="http://schemas.microsoft.com/office/drawing/2014/main" id="{3163C937-48F9-813E-3F90-7016F3C9307C}"/>
              </a:ext>
            </a:extLst>
          </p:cNvPr>
          <p:cNvSpPr txBox="1"/>
          <p:nvPr/>
        </p:nvSpPr>
        <p:spPr>
          <a:xfrm>
            <a:off x="2499133" y="4320063"/>
            <a:ext cx="1078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i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piggyBac</a:t>
            </a:r>
          </a:p>
          <a:p>
            <a:pPr algn="ctr"/>
            <a:r>
              <a:rPr lang="en-US" altLang="ja-JP" sz="1400" b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transposase</a:t>
            </a:r>
            <a:endParaRPr kumimoji="1" lang="ja-JP" altLang="en-US" sz="1400" b="1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16">
            <a:extLst>
              <a:ext uri="{FF2B5EF4-FFF2-40B4-BE49-F238E27FC236}">
                <a16:creationId xmlns:a16="http://schemas.microsoft.com/office/drawing/2014/main" id="{AA241AB4-52A4-E228-9951-0EEF607AA9F5}"/>
              </a:ext>
            </a:extLst>
          </p:cNvPr>
          <p:cNvSpPr txBox="1"/>
          <p:nvPr/>
        </p:nvSpPr>
        <p:spPr>
          <a:xfrm>
            <a:off x="4757919" y="4132193"/>
            <a:ext cx="1078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i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piggyBac</a:t>
            </a:r>
          </a:p>
          <a:p>
            <a:pPr algn="ctr"/>
            <a:r>
              <a:rPr lang="en-US" altLang="ja-JP" sz="1400" b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transposase</a:t>
            </a:r>
            <a:endParaRPr kumimoji="1" lang="ja-JP" altLang="en-US" sz="1400" b="1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テキスト ボックス 132">
            <a:extLst>
              <a:ext uri="{FF2B5EF4-FFF2-40B4-BE49-F238E27FC236}">
                <a16:creationId xmlns:a16="http://schemas.microsoft.com/office/drawing/2014/main" id="{4ACBCB96-A8A4-5504-DB0B-C3AF16D498AA}"/>
              </a:ext>
            </a:extLst>
          </p:cNvPr>
          <p:cNvSpPr txBox="1"/>
          <p:nvPr/>
        </p:nvSpPr>
        <p:spPr>
          <a:xfrm>
            <a:off x="2499133" y="2923734"/>
            <a:ext cx="141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Gene transfer by</a:t>
            </a:r>
          </a:p>
          <a:p>
            <a:pPr algn="ctr"/>
            <a:r>
              <a:rPr lang="en-US" altLang="ja-JP" sz="1400" b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electroporation</a:t>
            </a:r>
            <a:endParaRPr kumimoji="1" lang="ja-JP" altLang="en-US" sz="1400" b="1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347F2-D655-ADC6-7DE0-2480C24C3C33}"/>
              </a:ext>
            </a:extLst>
          </p:cNvPr>
          <p:cNvSpPr txBox="1"/>
          <p:nvPr/>
        </p:nvSpPr>
        <p:spPr>
          <a:xfrm>
            <a:off x="6350335" y="1443841"/>
            <a:ext cx="5017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PiggyBac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transposon based gene transfer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the expression and targeting of a specific antigen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Nonviral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integrating vector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the integration of the CAR gene into the T cell genome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“Cut and paste” mechanism called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transposition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ART３">
            <a:hlinkClick r:id="" action="ppaction://media"/>
            <a:extLst>
              <a:ext uri="{FF2B5EF4-FFF2-40B4-BE49-F238E27FC236}">
                <a16:creationId xmlns:a16="http://schemas.microsoft.com/office/drawing/2014/main" id="{FCE5EF3C-BE96-AAA0-E885-B261414FE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3" y="9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700"/>
    </mc:Choice>
    <mc:Fallback>
      <p:transition spd="slow" advClick="0" advTm="19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">
            <a:extLst>
              <a:ext uri="{FF2B5EF4-FFF2-40B4-BE49-F238E27FC236}">
                <a16:creationId xmlns:a16="http://schemas.microsoft.com/office/drawing/2014/main" id="{F06CA293-AD97-9305-9598-2E30D84E0405}"/>
              </a:ext>
            </a:extLst>
          </p:cNvPr>
          <p:cNvSpPr/>
          <p:nvPr/>
        </p:nvSpPr>
        <p:spPr>
          <a:xfrm>
            <a:off x="-3328" y="-30131"/>
            <a:ext cx="12195328" cy="1487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A4E18-69B2-D13F-BE6B-85C204DB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622" y="104995"/>
            <a:ext cx="8111427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the ligand-base CAR design technique</a:t>
            </a:r>
          </a:p>
        </p:txBody>
      </p:sp>
      <p:cxnSp>
        <p:nvCxnSpPr>
          <p:cNvPr id="35" name="直線コネクタ 31">
            <a:extLst>
              <a:ext uri="{FF2B5EF4-FFF2-40B4-BE49-F238E27FC236}">
                <a16:creationId xmlns:a16="http://schemas.microsoft.com/office/drawing/2014/main" id="{B07216B1-1900-48E9-AE04-1B38F2BBE74E}"/>
              </a:ext>
            </a:extLst>
          </p:cNvPr>
          <p:cNvCxnSpPr/>
          <p:nvPr/>
        </p:nvCxnSpPr>
        <p:spPr>
          <a:xfrm>
            <a:off x="7880915" y="2009721"/>
            <a:ext cx="0" cy="2321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グループ化 31">
            <a:extLst>
              <a:ext uri="{FF2B5EF4-FFF2-40B4-BE49-F238E27FC236}">
                <a16:creationId xmlns:a16="http://schemas.microsoft.com/office/drawing/2014/main" id="{961A775F-04BA-DE6B-3F59-BA1D3B61C23E}"/>
              </a:ext>
            </a:extLst>
          </p:cNvPr>
          <p:cNvGrpSpPr/>
          <p:nvPr/>
        </p:nvGrpSpPr>
        <p:grpSpPr>
          <a:xfrm>
            <a:off x="7378810" y="1617215"/>
            <a:ext cx="4318465" cy="4198943"/>
            <a:chOff x="1743054" y="963834"/>
            <a:chExt cx="5133202" cy="4991129"/>
          </a:xfrm>
        </p:grpSpPr>
        <p:sp>
          <p:nvSpPr>
            <p:cNvPr id="37" name="円/楕円 3">
              <a:extLst>
                <a:ext uri="{FF2B5EF4-FFF2-40B4-BE49-F238E27FC236}">
                  <a16:creationId xmlns:a16="http://schemas.microsoft.com/office/drawing/2014/main" id="{67FCFE1E-934D-0896-502D-DE1C1FB01B98}"/>
                </a:ext>
              </a:extLst>
            </p:cNvPr>
            <p:cNvSpPr/>
            <p:nvPr/>
          </p:nvSpPr>
          <p:spPr>
            <a:xfrm>
              <a:off x="2771800" y="2636912"/>
              <a:ext cx="3312368" cy="3312368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cs typeface="Times New Roman"/>
              </a:endParaRPr>
            </a:p>
          </p:txBody>
        </p:sp>
        <p:sp>
          <p:nvSpPr>
            <p:cNvPr id="38" name="円弧 34">
              <a:extLst>
                <a:ext uri="{FF2B5EF4-FFF2-40B4-BE49-F238E27FC236}">
                  <a16:creationId xmlns:a16="http://schemas.microsoft.com/office/drawing/2014/main" id="{3286A2C6-910C-2226-8C39-E1E2A722A843}"/>
                </a:ext>
              </a:extLst>
            </p:cNvPr>
            <p:cNvSpPr/>
            <p:nvPr/>
          </p:nvSpPr>
          <p:spPr>
            <a:xfrm rot="2926584" flipH="1">
              <a:off x="2840557" y="2633661"/>
              <a:ext cx="3168352" cy="3168352"/>
            </a:xfrm>
            <a:prstGeom prst="arc">
              <a:avLst>
                <a:gd name="adj1" fmla="val 16194546"/>
                <a:gd name="adj2" fmla="val 25659"/>
              </a:avLst>
            </a:prstGeom>
            <a:ln w="1270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5">
              <a:extLst>
                <a:ext uri="{FF2B5EF4-FFF2-40B4-BE49-F238E27FC236}">
                  <a16:creationId xmlns:a16="http://schemas.microsoft.com/office/drawing/2014/main" id="{D124D5DA-D542-A280-7523-CBAC8AFE7165}"/>
                </a:ext>
              </a:extLst>
            </p:cNvPr>
            <p:cNvCxnSpPr/>
            <p:nvPr/>
          </p:nvCxnSpPr>
          <p:spPr>
            <a:xfrm flipV="1">
              <a:off x="5704262" y="1819767"/>
              <a:ext cx="1088796" cy="12167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6">
              <a:extLst>
                <a:ext uri="{FF2B5EF4-FFF2-40B4-BE49-F238E27FC236}">
                  <a16:creationId xmlns:a16="http://schemas.microsoft.com/office/drawing/2014/main" id="{EFDC6019-30DD-DB00-80F1-FAEE3444B862}"/>
                </a:ext>
              </a:extLst>
            </p:cNvPr>
            <p:cNvCxnSpPr/>
            <p:nvPr/>
          </p:nvCxnSpPr>
          <p:spPr>
            <a:xfrm flipH="1" flipV="1">
              <a:off x="2342207" y="1819767"/>
              <a:ext cx="925677" cy="1080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正方形/長方形 37">
              <a:extLst>
                <a:ext uri="{FF2B5EF4-FFF2-40B4-BE49-F238E27FC236}">
                  <a16:creationId xmlns:a16="http://schemas.microsoft.com/office/drawing/2014/main" id="{1026A94E-7299-372E-64ED-E778EC48E57F}"/>
                </a:ext>
              </a:extLst>
            </p:cNvPr>
            <p:cNvSpPr/>
            <p:nvPr/>
          </p:nvSpPr>
          <p:spPr>
            <a:xfrm>
              <a:off x="2267744" y="1412776"/>
              <a:ext cx="4608512" cy="3054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cs typeface="Times New Roman"/>
              </a:endParaRPr>
            </a:p>
          </p:txBody>
        </p:sp>
        <p:sp>
          <p:nvSpPr>
            <p:cNvPr id="42" name="正方形/長方形 38">
              <a:extLst>
                <a:ext uri="{FF2B5EF4-FFF2-40B4-BE49-F238E27FC236}">
                  <a16:creationId xmlns:a16="http://schemas.microsoft.com/office/drawing/2014/main" id="{6763E7E0-FC59-507B-C578-3A13E79F9455}"/>
                </a:ext>
              </a:extLst>
            </p:cNvPr>
            <p:cNvSpPr/>
            <p:nvPr/>
          </p:nvSpPr>
          <p:spPr>
            <a:xfrm rot="1200000">
              <a:off x="2825084" y="3363361"/>
              <a:ext cx="144016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cs typeface="Times New Roman"/>
              </a:endParaRPr>
            </a:p>
          </p:txBody>
        </p:sp>
        <p:sp>
          <p:nvSpPr>
            <p:cNvPr id="43" name="正方形/長方形 39">
              <a:extLst>
                <a:ext uri="{FF2B5EF4-FFF2-40B4-BE49-F238E27FC236}">
                  <a16:creationId xmlns:a16="http://schemas.microsoft.com/office/drawing/2014/main" id="{FD4972A5-6AE7-D0C2-5199-9D82B0832FAD}"/>
                </a:ext>
              </a:extLst>
            </p:cNvPr>
            <p:cNvSpPr/>
            <p:nvPr/>
          </p:nvSpPr>
          <p:spPr>
            <a:xfrm>
              <a:off x="2714782" y="4149080"/>
              <a:ext cx="14401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cs typeface="Times New Roman"/>
              </a:endParaRPr>
            </a:p>
          </p:txBody>
        </p:sp>
        <p:sp>
          <p:nvSpPr>
            <p:cNvPr id="44" name="正方形/長方形 40">
              <a:extLst>
                <a:ext uri="{FF2B5EF4-FFF2-40B4-BE49-F238E27FC236}">
                  <a16:creationId xmlns:a16="http://schemas.microsoft.com/office/drawing/2014/main" id="{619C64B3-26AB-5212-BE4F-ED57740CAE3C}"/>
                </a:ext>
              </a:extLst>
            </p:cNvPr>
            <p:cNvSpPr/>
            <p:nvPr/>
          </p:nvSpPr>
          <p:spPr>
            <a:xfrm>
              <a:off x="5985122" y="4149080"/>
              <a:ext cx="14401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cs typeface="Times New Roman"/>
              </a:endParaRPr>
            </a:p>
          </p:txBody>
        </p:sp>
        <p:cxnSp>
          <p:nvCxnSpPr>
            <p:cNvPr id="45" name="直線コネクタ 41">
              <a:extLst>
                <a:ext uri="{FF2B5EF4-FFF2-40B4-BE49-F238E27FC236}">
                  <a16:creationId xmlns:a16="http://schemas.microsoft.com/office/drawing/2014/main" id="{CDED3FF7-6A62-FA4E-4149-78B94A02D50C}"/>
                </a:ext>
              </a:extLst>
            </p:cNvPr>
            <p:cNvCxnSpPr/>
            <p:nvPr/>
          </p:nvCxnSpPr>
          <p:spPr>
            <a:xfrm>
              <a:off x="6084168" y="1427766"/>
              <a:ext cx="0" cy="27598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コネクタ 42">
              <a:extLst>
                <a:ext uri="{FF2B5EF4-FFF2-40B4-BE49-F238E27FC236}">
                  <a16:creationId xmlns:a16="http://schemas.microsoft.com/office/drawing/2014/main" id="{2352FDE6-2517-DB9C-658B-C76E70AB9AF3}"/>
                </a:ext>
              </a:extLst>
            </p:cNvPr>
            <p:cNvCxnSpPr/>
            <p:nvPr/>
          </p:nvCxnSpPr>
          <p:spPr>
            <a:xfrm>
              <a:off x="5652120" y="1424824"/>
              <a:ext cx="0" cy="27598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3">
              <a:extLst>
                <a:ext uri="{FF2B5EF4-FFF2-40B4-BE49-F238E27FC236}">
                  <a16:creationId xmlns:a16="http://schemas.microsoft.com/office/drawing/2014/main" id="{01B38CC0-6219-E4C0-20F5-2DDAF81E95EB}"/>
                </a:ext>
              </a:extLst>
            </p:cNvPr>
            <p:cNvCxnSpPr/>
            <p:nvPr/>
          </p:nvCxnSpPr>
          <p:spPr>
            <a:xfrm>
              <a:off x="4355975" y="1427766"/>
              <a:ext cx="0" cy="27598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テキスト ボックス 44">
              <a:extLst>
                <a:ext uri="{FF2B5EF4-FFF2-40B4-BE49-F238E27FC236}">
                  <a16:creationId xmlns:a16="http://schemas.microsoft.com/office/drawing/2014/main" id="{BCA52805-E475-DE44-C9B5-68BBAC0CCF14}"/>
                </a:ext>
              </a:extLst>
            </p:cNvPr>
            <p:cNvSpPr txBox="1"/>
            <p:nvPr/>
          </p:nvSpPr>
          <p:spPr>
            <a:xfrm>
              <a:off x="2070607" y="4179060"/>
              <a:ext cx="598687" cy="365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>
                  <a:cs typeface="Times New Roman"/>
                </a:rPr>
                <a:t>5’ IR</a:t>
              </a:r>
              <a:endParaRPr kumimoji="1" lang="ja-JP" altLang="en-US" sz="1400">
                <a:cs typeface="Times New Roman"/>
              </a:endParaRPr>
            </a:p>
          </p:txBody>
        </p:sp>
        <p:sp>
          <p:nvSpPr>
            <p:cNvPr id="49" name="テキスト ボックス 45">
              <a:extLst>
                <a:ext uri="{FF2B5EF4-FFF2-40B4-BE49-F238E27FC236}">
                  <a16:creationId xmlns:a16="http://schemas.microsoft.com/office/drawing/2014/main" id="{76D0159B-C141-8D06-DFBA-84039AC595E5}"/>
                </a:ext>
              </a:extLst>
            </p:cNvPr>
            <p:cNvSpPr txBox="1"/>
            <p:nvPr/>
          </p:nvSpPr>
          <p:spPr>
            <a:xfrm>
              <a:off x="6156568" y="4179060"/>
              <a:ext cx="598687" cy="365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>
                  <a:cs typeface="Times New Roman"/>
                </a:rPr>
                <a:t>3</a:t>
              </a:r>
              <a:r>
                <a:rPr kumimoji="1" lang="en-US" altLang="ja-JP" sz="1400">
                  <a:cs typeface="Times New Roman"/>
                </a:rPr>
                <a:t>’ IR</a:t>
              </a:r>
              <a:endParaRPr kumimoji="1" lang="ja-JP" altLang="en-US" sz="1400">
                <a:cs typeface="Times New Roman"/>
              </a:endParaRPr>
            </a:p>
          </p:txBody>
        </p:sp>
        <p:sp>
          <p:nvSpPr>
            <p:cNvPr id="50" name="テキスト ボックス 46">
              <a:extLst>
                <a:ext uri="{FF2B5EF4-FFF2-40B4-BE49-F238E27FC236}">
                  <a16:creationId xmlns:a16="http://schemas.microsoft.com/office/drawing/2014/main" id="{FBD8A3EB-298B-A1EA-9024-BACF9F76F17E}"/>
                </a:ext>
              </a:extLst>
            </p:cNvPr>
            <p:cNvSpPr txBox="1"/>
            <p:nvPr/>
          </p:nvSpPr>
          <p:spPr>
            <a:xfrm>
              <a:off x="1743054" y="3337828"/>
              <a:ext cx="1048369" cy="621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>
                  <a:cs typeface="Times New Roman"/>
                </a:rPr>
                <a:t>CMV  IE</a:t>
              </a:r>
            </a:p>
            <a:p>
              <a:pPr algn="ctr"/>
              <a:r>
                <a:rPr lang="en-US" altLang="ja-JP" sz="1400">
                  <a:cs typeface="Times New Roman"/>
                </a:rPr>
                <a:t>promoter</a:t>
              </a:r>
              <a:endParaRPr kumimoji="1" lang="ja-JP" altLang="en-US" sz="1400">
                <a:cs typeface="Times New Roman"/>
              </a:endParaRPr>
            </a:p>
          </p:txBody>
        </p:sp>
        <p:sp>
          <p:nvSpPr>
            <p:cNvPr id="51" name="テキスト ボックス 47">
              <a:extLst>
                <a:ext uri="{FF2B5EF4-FFF2-40B4-BE49-F238E27FC236}">
                  <a16:creationId xmlns:a16="http://schemas.microsoft.com/office/drawing/2014/main" id="{93F18699-B94E-B12D-3062-444F01611124}"/>
                </a:ext>
              </a:extLst>
            </p:cNvPr>
            <p:cNvSpPr txBox="1"/>
            <p:nvPr/>
          </p:nvSpPr>
          <p:spPr>
            <a:xfrm>
              <a:off x="2910171" y="963834"/>
              <a:ext cx="2467914" cy="439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cs typeface="Times New Roman"/>
                </a:rPr>
                <a:t>IGF1R CAR (1767bp)</a:t>
              </a:r>
              <a:endParaRPr kumimoji="1" lang="ja-JP" altLang="en-US">
                <a:cs typeface="Times New Roman"/>
              </a:endParaRPr>
            </a:p>
          </p:txBody>
        </p:sp>
        <p:sp>
          <p:nvSpPr>
            <p:cNvPr id="52" name="テキスト ボックス 48">
              <a:extLst>
                <a:ext uri="{FF2B5EF4-FFF2-40B4-BE49-F238E27FC236}">
                  <a16:creationId xmlns:a16="http://schemas.microsoft.com/office/drawing/2014/main" id="{DA40A3CF-45FD-C1BB-D82F-CBD573E97B27}"/>
                </a:ext>
              </a:extLst>
            </p:cNvPr>
            <p:cNvSpPr txBox="1"/>
            <p:nvPr/>
          </p:nvSpPr>
          <p:spPr>
            <a:xfrm>
              <a:off x="2700181" y="1404238"/>
              <a:ext cx="1368633" cy="3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cs typeface="Times New Roman"/>
                </a:rPr>
                <a:t>IGF-1 precursor</a:t>
              </a:r>
              <a:endParaRPr kumimoji="1" lang="ja-JP" altLang="en-US" sz="1200">
                <a:cs typeface="Times New Roman"/>
              </a:endParaRPr>
            </a:p>
          </p:txBody>
        </p:sp>
        <p:sp>
          <p:nvSpPr>
            <p:cNvPr id="53" name="テキスト ボックス 49">
              <a:extLst>
                <a:ext uri="{FF2B5EF4-FFF2-40B4-BE49-F238E27FC236}">
                  <a16:creationId xmlns:a16="http://schemas.microsoft.com/office/drawing/2014/main" id="{22D55A69-B9F0-9DF5-3CB7-C73054AB3E8E}"/>
                </a:ext>
              </a:extLst>
            </p:cNvPr>
            <p:cNvSpPr txBox="1"/>
            <p:nvPr/>
          </p:nvSpPr>
          <p:spPr>
            <a:xfrm>
              <a:off x="4716269" y="1404915"/>
              <a:ext cx="707296" cy="3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>
                  <a:cs typeface="Times New Roman"/>
                </a:rPr>
                <a:t>spacer</a:t>
              </a:r>
              <a:endParaRPr kumimoji="1" lang="ja-JP" altLang="en-US" sz="1200">
                <a:cs typeface="Times New Roman"/>
              </a:endParaRPr>
            </a:p>
          </p:txBody>
        </p:sp>
        <p:sp>
          <p:nvSpPr>
            <p:cNvPr id="54" name="テキスト ボックス 50">
              <a:extLst>
                <a:ext uri="{FF2B5EF4-FFF2-40B4-BE49-F238E27FC236}">
                  <a16:creationId xmlns:a16="http://schemas.microsoft.com/office/drawing/2014/main" id="{D85D2F4D-3253-BCB8-DADE-73383982305E}"/>
                </a:ext>
              </a:extLst>
            </p:cNvPr>
            <p:cNvSpPr txBox="1"/>
            <p:nvPr/>
          </p:nvSpPr>
          <p:spPr>
            <a:xfrm>
              <a:off x="5567618" y="1404238"/>
              <a:ext cx="615836" cy="3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>
                  <a:cs typeface="Times New Roman"/>
                </a:rPr>
                <a:t>CD28</a:t>
              </a:r>
              <a:endParaRPr kumimoji="1" lang="ja-JP" altLang="en-US" sz="1200">
                <a:cs typeface="Times New Roman"/>
              </a:endParaRPr>
            </a:p>
          </p:txBody>
        </p:sp>
        <p:sp>
          <p:nvSpPr>
            <p:cNvPr id="55" name="テキスト ボックス 51">
              <a:extLst>
                <a:ext uri="{FF2B5EF4-FFF2-40B4-BE49-F238E27FC236}">
                  <a16:creationId xmlns:a16="http://schemas.microsoft.com/office/drawing/2014/main" id="{B71D4EBD-F3DB-6638-BEE1-EE3CDE6FD001}"/>
                </a:ext>
              </a:extLst>
            </p:cNvPr>
            <p:cNvSpPr txBox="1"/>
            <p:nvPr/>
          </p:nvSpPr>
          <p:spPr>
            <a:xfrm>
              <a:off x="6033169" y="1405961"/>
              <a:ext cx="827644" cy="3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>
                  <a:cs typeface="Times New Roman"/>
                </a:rPr>
                <a:t>CD3zeta</a:t>
              </a:r>
              <a:endParaRPr kumimoji="1" lang="ja-JP" altLang="en-US" sz="1200">
                <a:cs typeface="Times New Roman"/>
              </a:endParaRPr>
            </a:p>
          </p:txBody>
        </p:sp>
        <p:sp>
          <p:nvSpPr>
            <p:cNvPr id="56" name="正方形/長方形 52">
              <a:extLst>
                <a:ext uri="{FF2B5EF4-FFF2-40B4-BE49-F238E27FC236}">
                  <a16:creationId xmlns:a16="http://schemas.microsoft.com/office/drawing/2014/main" id="{F7296137-98B1-BB8A-214F-B836C242AA45}"/>
                </a:ext>
              </a:extLst>
            </p:cNvPr>
            <p:cNvSpPr/>
            <p:nvPr/>
          </p:nvSpPr>
          <p:spPr>
            <a:xfrm rot="19200000" flipH="1">
              <a:off x="5641657" y="3162626"/>
              <a:ext cx="158018" cy="2490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cs typeface="Times New Roman"/>
              </a:endParaRPr>
            </a:p>
          </p:txBody>
        </p:sp>
        <p:sp>
          <p:nvSpPr>
            <p:cNvPr id="57" name="テキスト ボックス 53">
              <a:extLst>
                <a:ext uri="{FF2B5EF4-FFF2-40B4-BE49-F238E27FC236}">
                  <a16:creationId xmlns:a16="http://schemas.microsoft.com/office/drawing/2014/main" id="{DE7D5676-1A47-A274-FADA-BA16E9DDB5E1}"/>
                </a:ext>
              </a:extLst>
            </p:cNvPr>
            <p:cNvSpPr txBox="1"/>
            <p:nvPr/>
          </p:nvSpPr>
          <p:spPr>
            <a:xfrm>
              <a:off x="4917791" y="3080886"/>
              <a:ext cx="762554" cy="621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>
                  <a:cs typeface="Times New Roman"/>
                </a:rPr>
                <a:t>SV40</a:t>
              </a:r>
            </a:p>
            <a:p>
              <a:pPr algn="ctr"/>
              <a:r>
                <a:rPr lang="en-US" altLang="ja-JP" sz="1400">
                  <a:cs typeface="Times New Roman"/>
                </a:rPr>
                <a:t>poly A</a:t>
              </a:r>
              <a:endParaRPr kumimoji="1" lang="ja-JP" altLang="en-US" sz="1400">
                <a:cs typeface="Times New Roman"/>
              </a:endParaRPr>
            </a:p>
          </p:txBody>
        </p:sp>
        <p:sp>
          <p:nvSpPr>
            <p:cNvPr id="58" name="円弧 54">
              <a:extLst>
                <a:ext uri="{FF2B5EF4-FFF2-40B4-BE49-F238E27FC236}">
                  <a16:creationId xmlns:a16="http://schemas.microsoft.com/office/drawing/2014/main" id="{AC53F83E-0293-0C01-FD56-189EAFBD407E}"/>
                </a:ext>
              </a:extLst>
            </p:cNvPr>
            <p:cNvSpPr/>
            <p:nvPr/>
          </p:nvSpPr>
          <p:spPr>
            <a:xfrm rot="1717540" flipV="1">
              <a:off x="3552037" y="3095232"/>
              <a:ext cx="2467369" cy="2859731"/>
            </a:xfrm>
            <a:prstGeom prst="arc">
              <a:avLst>
                <a:gd name="adj1" fmla="val 17897909"/>
                <a:gd name="adj2" fmla="val 25659"/>
              </a:avLst>
            </a:prstGeom>
            <a:ln w="1270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cs typeface="Times New Roman"/>
              </a:endParaRPr>
            </a:p>
          </p:txBody>
        </p:sp>
        <p:sp>
          <p:nvSpPr>
            <p:cNvPr id="59" name="テキスト ボックス 55">
              <a:extLst>
                <a:ext uri="{FF2B5EF4-FFF2-40B4-BE49-F238E27FC236}">
                  <a16:creationId xmlns:a16="http://schemas.microsoft.com/office/drawing/2014/main" id="{0E35754B-73EC-A8AF-A1B4-171DD8D6FB34}"/>
                </a:ext>
              </a:extLst>
            </p:cNvPr>
            <p:cNvSpPr txBox="1"/>
            <p:nvPr/>
          </p:nvSpPr>
          <p:spPr>
            <a:xfrm>
              <a:off x="5580112" y="5497487"/>
              <a:ext cx="741594" cy="365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err="1">
                  <a:cs typeface="Times New Roman"/>
                </a:rPr>
                <a:t>AmpR</a:t>
              </a:r>
              <a:endParaRPr kumimoji="1" lang="ja-JP" altLang="en-US" sz="1400">
                <a:cs typeface="Times New Roman"/>
              </a:endParaRPr>
            </a:p>
          </p:txBody>
        </p:sp>
      </p:grpSp>
      <p:sp>
        <p:nvSpPr>
          <p:cNvPr id="60" name="テキスト ボックス 56">
            <a:extLst>
              <a:ext uri="{FF2B5EF4-FFF2-40B4-BE49-F238E27FC236}">
                <a16:creationId xmlns:a16="http://schemas.microsoft.com/office/drawing/2014/main" id="{82C16CEA-A7A4-ACA9-D5BF-430C8B6F2C40}"/>
              </a:ext>
            </a:extLst>
          </p:cNvPr>
          <p:cNvSpPr txBox="1"/>
          <p:nvPr/>
        </p:nvSpPr>
        <p:spPr>
          <a:xfrm>
            <a:off x="8683056" y="4625696"/>
            <a:ext cx="1899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/>
              <a:t>pIRII-CAR.IGF1R.28.z</a:t>
            </a:r>
          </a:p>
          <a:p>
            <a:pPr algn="ctr"/>
            <a:r>
              <a:rPr lang="en-US" altLang="ja-JP" sz="1600" dirty="0"/>
              <a:t>6117</a:t>
            </a:r>
            <a:r>
              <a:rPr kumimoji="1" lang="en-US" altLang="ja-JP" sz="1600" dirty="0"/>
              <a:t>bp</a:t>
            </a:r>
            <a:endParaRPr kumimoji="1" lang="ja-JP" altLang="en-US" sz="16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83C440-15FC-9231-4D6D-450DF1BE5C20}"/>
              </a:ext>
            </a:extLst>
          </p:cNvPr>
          <p:cNvSpPr txBox="1"/>
          <p:nvPr/>
        </p:nvSpPr>
        <p:spPr>
          <a:xfrm>
            <a:off x="567807" y="2005037"/>
            <a:ext cx="5977170" cy="336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developed a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ligand-base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 design technique rather than the conventional single chain antibody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scFV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based CAR-T cells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ligand (IGF-1) for the CAR antigen region resulted in unfavorable results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ligand precursor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CAR antigen region preserved CAR expression, and hence eliciting cytotoxic effects against tumors expressing IGF1R</a:t>
            </a:r>
          </a:p>
        </p:txBody>
      </p:sp>
      <p:pic>
        <p:nvPicPr>
          <p:cNvPr id="3" name="CART４">
            <a:hlinkClick r:id="" action="ppaction://media"/>
            <a:extLst>
              <a:ext uri="{FF2B5EF4-FFF2-40B4-BE49-F238E27FC236}">
                <a16:creationId xmlns:a16="http://schemas.microsoft.com/office/drawing/2014/main" id="{89DB10A4-7C83-0C9A-FE19-71B152AD4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" y="11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9600"/>
    </mc:Choice>
    <mc:Fallback>
      <p:transition spd="slow" advClick="0" advTm="39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正方形/長方形 2">
            <a:extLst>
              <a:ext uri="{FF2B5EF4-FFF2-40B4-BE49-F238E27FC236}">
                <a16:creationId xmlns:a16="http://schemas.microsoft.com/office/drawing/2014/main" id="{9FD51C74-A030-196C-99B6-119684C98298}"/>
              </a:ext>
            </a:extLst>
          </p:cNvPr>
          <p:cNvSpPr/>
          <p:nvPr/>
        </p:nvSpPr>
        <p:spPr>
          <a:xfrm>
            <a:off x="-3328" y="1"/>
            <a:ext cx="12195328" cy="921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9C076-F929-AE98-AB28-947B614A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399" y="-57763"/>
            <a:ext cx="8728416" cy="10550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IGF1R CAR-T cells</a:t>
            </a:r>
          </a:p>
        </p:txBody>
      </p:sp>
      <p:grpSp>
        <p:nvGrpSpPr>
          <p:cNvPr id="5" name="グループ化 6">
            <a:extLst>
              <a:ext uri="{FF2B5EF4-FFF2-40B4-BE49-F238E27FC236}">
                <a16:creationId xmlns:a16="http://schemas.microsoft.com/office/drawing/2014/main" id="{987E86AA-DC18-E306-6433-317A77C0D617}"/>
              </a:ext>
            </a:extLst>
          </p:cNvPr>
          <p:cNvGrpSpPr/>
          <p:nvPr/>
        </p:nvGrpSpPr>
        <p:grpSpPr>
          <a:xfrm>
            <a:off x="934547" y="1476375"/>
            <a:ext cx="10515601" cy="4813412"/>
            <a:chOff x="575371" y="932128"/>
            <a:chExt cx="10708298" cy="4850837"/>
          </a:xfrm>
        </p:grpSpPr>
        <p:sp>
          <p:nvSpPr>
            <p:cNvPr id="6" name="Text Box 220">
              <a:extLst>
                <a:ext uri="{FF2B5EF4-FFF2-40B4-BE49-F238E27FC236}">
                  <a16:creationId xmlns:a16="http://schemas.microsoft.com/office/drawing/2014/main" id="{09256EB5-C079-CE0C-FD7E-0C7B16D0C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256" y="2530994"/>
              <a:ext cx="1995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kumimoji="0" lang="en-US" altLang="ja-JP">
                  <a:latin typeface="+mn-ea"/>
                </a:rPr>
                <a:t>pIRII-IGF1R CAR</a:t>
              </a:r>
              <a:endParaRPr kumimoji="0" lang="en-US" altLang="ja-JP">
                <a:latin typeface="+mn-ea"/>
                <a:sym typeface="Symbol" pitchFamily="18" charset="2"/>
              </a:endParaRPr>
            </a:p>
          </p:txBody>
        </p:sp>
        <p:sp>
          <p:nvSpPr>
            <p:cNvPr id="7" name="Text Box 220">
              <a:extLst>
                <a:ext uri="{FF2B5EF4-FFF2-40B4-BE49-F238E27FC236}">
                  <a16:creationId xmlns:a16="http://schemas.microsoft.com/office/drawing/2014/main" id="{D9768847-10C4-032D-CBD4-C56F47AE3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198" y="3260113"/>
              <a:ext cx="21478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kumimoji="0" lang="en-US" altLang="ja-JP" err="1">
                  <a:latin typeface="+mn-ea"/>
                </a:rPr>
                <a:t>pCMV-piggyBac</a:t>
              </a:r>
              <a:endParaRPr kumimoji="0" lang="en-US" altLang="ja-JP">
                <a:latin typeface="+mn-ea"/>
              </a:endParaRPr>
            </a:p>
          </p:txBody>
        </p:sp>
        <p:sp>
          <p:nvSpPr>
            <p:cNvPr id="8" name="AutoShape 146">
              <a:extLst>
                <a:ext uri="{FF2B5EF4-FFF2-40B4-BE49-F238E27FC236}">
                  <a16:creationId xmlns:a16="http://schemas.microsoft.com/office/drawing/2014/main" id="{0C6F73F8-E176-CD36-5EA2-CDAE6B61F7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9418">
              <a:off x="2850776" y="3673823"/>
              <a:ext cx="671854" cy="527033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latin typeface="+mn-ea"/>
              </a:endParaRPr>
            </a:p>
          </p:txBody>
        </p:sp>
        <p:grpSp>
          <p:nvGrpSpPr>
            <p:cNvPr id="9" name="グループ化 62">
              <a:extLst>
                <a:ext uri="{FF2B5EF4-FFF2-40B4-BE49-F238E27FC236}">
                  <a16:creationId xmlns:a16="http://schemas.microsoft.com/office/drawing/2014/main" id="{8B87396C-BF73-F2E9-3339-E5263533E1AB}"/>
                </a:ext>
              </a:extLst>
            </p:cNvPr>
            <p:cNvGrpSpPr/>
            <p:nvPr/>
          </p:nvGrpSpPr>
          <p:grpSpPr>
            <a:xfrm>
              <a:off x="1631504" y="2900074"/>
              <a:ext cx="2130188" cy="434479"/>
              <a:chOff x="1503610" y="3946139"/>
              <a:chExt cx="2636342" cy="634989"/>
            </a:xfrm>
          </p:grpSpPr>
          <p:sp>
            <p:nvSpPr>
              <p:cNvPr id="185" name="Oval 4">
                <a:extLst>
                  <a:ext uri="{FF2B5EF4-FFF2-40B4-BE49-F238E27FC236}">
                    <a16:creationId xmlns:a16="http://schemas.microsoft.com/office/drawing/2014/main" id="{3E7B09AD-63A4-313B-A3FE-5345DDB22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610" y="3946139"/>
                <a:ext cx="2636342" cy="52009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ja-JP" altLang="en-US" sz="1200" b="1">
                  <a:latin typeface="+mn-ea"/>
                  <a:cs typeface="Arial" charset="0"/>
                </a:endParaRPr>
              </a:p>
            </p:txBody>
          </p:sp>
          <p:sp>
            <p:nvSpPr>
              <p:cNvPr id="186" name="Rectangle 7">
                <a:extLst>
                  <a:ext uri="{FF2B5EF4-FFF2-40B4-BE49-F238E27FC236}">
                    <a16:creationId xmlns:a16="http://schemas.microsoft.com/office/drawing/2014/main" id="{E1226E1A-1E8B-0248-192D-A6920A4C1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166" y="4321193"/>
                <a:ext cx="1090406" cy="21043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en-US" altLang="ja-JP" sz="1200" b="1" i="1" err="1">
                    <a:solidFill>
                      <a:srgbClr val="FFFF00"/>
                    </a:solidFill>
                    <a:latin typeface="+mn-ea"/>
                    <a:cs typeface="Arial" charset="0"/>
                  </a:rPr>
                  <a:t>piggyBac</a:t>
                </a:r>
                <a:endParaRPr kumimoji="0" lang="en-US" altLang="ja-JP" sz="1200" b="1" i="1">
                  <a:solidFill>
                    <a:srgbClr val="FFFF00"/>
                  </a:solidFill>
                  <a:latin typeface="+mn-ea"/>
                  <a:cs typeface="Arial" charset="0"/>
                </a:endParaRPr>
              </a:p>
            </p:txBody>
          </p:sp>
          <p:sp>
            <p:nvSpPr>
              <p:cNvPr id="187" name="AutoShape 8">
                <a:extLst>
                  <a:ext uri="{FF2B5EF4-FFF2-40B4-BE49-F238E27FC236}">
                    <a16:creationId xmlns:a16="http://schemas.microsoft.com/office/drawing/2014/main" id="{C17142A1-EF81-07AA-CC79-E840596F5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3728" y="4251137"/>
                <a:ext cx="361077" cy="329991"/>
              </a:xfrm>
              <a:prstGeom prst="rightArrow">
                <a:avLst>
                  <a:gd name="adj1" fmla="val 50000"/>
                  <a:gd name="adj2" fmla="val 27355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en-US" altLang="ja-JP" sz="1200" b="1">
                    <a:latin typeface="+mn-ea"/>
                    <a:cs typeface="Arial" charset="0"/>
                  </a:rPr>
                  <a:t>CMV</a:t>
                </a:r>
              </a:p>
            </p:txBody>
          </p:sp>
        </p:grpSp>
        <p:grpSp>
          <p:nvGrpSpPr>
            <p:cNvPr id="10" name="グループ化 61">
              <a:extLst>
                <a:ext uri="{FF2B5EF4-FFF2-40B4-BE49-F238E27FC236}">
                  <a16:creationId xmlns:a16="http://schemas.microsoft.com/office/drawing/2014/main" id="{44D62C3B-6982-37D3-1F07-257131E9C532}"/>
                </a:ext>
              </a:extLst>
            </p:cNvPr>
            <p:cNvGrpSpPr/>
            <p:nvPr/>
          </p:nvGrpSpPr>
          <p:grpSpPr>
            <a:xfrm>
              <a:off x="1631504" y="2218400"/>
              <a:ext cx="2152984" cy="453501"/>
              <a:chOff x="1465312" y="2840743"/>
              <a:chExt cx="2639928" cy="656667"/>
            </a:xfrm>
          </p:grpSpPr>
          <p:sp>
            <p:nvSpPr>
              <p:cNvPr id="178" name="Oval 6">
                <a:extLst>
                  <a:ext uri="{FF2B5EF4-FFF2-40B4-BE49-F238E27FC236}">
                    <a16:creationId xmlns:a16="http://schemas.microsoft.com/office/drawing/2014/main" id="{25925DC1-7232-E8EE-A09B-A9CBD8A40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312" y="2840743"/>
                <a:ext cx="2639928" cy="52009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ja-JP" altLang="en-US" sz="1200" b="1">
                  <a:latin typeface="+mn-ea"/>
                  <a:cs typeface="Arial" charset="0"/>
                </a:endParaRPr>
              </a:p>
            </p:txBody>
          </p:sp>
          <p:sp>
            <p:nvSpPr>
              <p:cNvPr id="179" name="Rectangle 9">
                <a:extLst>
                  <a:ext uri="{FF2B5EF4-FFF2-40B4-BE49-F238E27FC236}">
                    <a16:creationId xmlns:a16="http://schemas.microsoft.com/office/drawing/2014/main" id="{0978887B-74BC-AA2E-4BBC-37B64534F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768" y="3155775"/>
                <a:ext cx="1262574" cy="210429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050" b="1">
                    <a:solidFill>
                      <a:srgbClr val="FFFF00"/>
                    </a:solidFill>
                    <a:latin typeface="+mn-ea"/>
                    <a:cs typeface="Arial" pitchFamily="34" charset="0"/>
                  </a:rPr>
                  <a:t>pIRII-IGF1RCAR</a:t>
                </a:r>
              </a:p>
            </p:txBody>
          </p:sp>
          <p:sp>
            <p:nvSpPr>
              <p:cNvPr id="180" name="AutoShape 97">
                <a:extLst>
                  <a:ext uri="{FF2B5EF4-FFF2-40B4-BE49-F238E27FC236}">
                    <a16:creationId xmlns:a16="http://schemas.microsoft.com/office/drawing/2014/main" id="{21187A03-D56C-2F90-2162-FC0152A7A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5987" y="3155139"/>
                <a:ext cx="344338" cy="229558"/>
              </a:xfrm>
              <a:prstGeom prst="homePlate">
                <a:avLst>
                  <a:gd name="adj" fmla="val 3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kumimoji="0" lang="ja-JP" altLang="en-US" sz="1200" b="1">
                    <a:latin typeface="+mn-ea"/>
                    <a:cs typeface="Arial" charset="0"/>
                  </a:rPr>
                  <a:t>   </a:t>
                </a:r>
                <a:r>
                  <a:rPr kumimoji="0" lang="en-US" altLang="ja-JP" sz="1200" b="1">
                    <a:latin typeface="+mn-ea"/>
                    <a:cs typeface="Arial" charset="0"/>
                  </a:rPr>
                  <a:t>IR</a:t>
                </a:r>
              </a:p>
            </p:txBody>
          </p:sp>
          <p:grpSp>
            <p:nvGrpSpPr>
              <p:cNvPr id="181" name="Group 107">
                <a:extLst>
                  <a:ext uri="{FF2B5EF4-FFF2-40B4-BE49-F238E27FC236}">
                    <a16:creationId xmlns:a16="http://schemas.microsoft.com/office/drawing/2014/main" id="{8E5795E7-D1F4-267C-74FB-5AD71C825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5410" y="3096878"/>
                <a:ext cx="439987" cy="400532"/>
                <a:chOff x="3211" y="1494"/>
                <a:chExt cx="368" cy="335"/>
              </a:xfrm>
            </p:grpSpPr>
            <p:sp>
              <p:nvSpPr>
                <p:cNvPr id="183" name="AutoShape 100">
                  <a:extLst>
                    <a:ext uri="{FF2B5EF4-FFF2-40B4-BE49-F238E27FC236}">
                      <a16:creationId xmlns:a16="http://schemas.microsoft.com/office/drawing/2014/main" id="{2388C8CE-2503-07D9-A94F-81AFC75A5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3216" y="1536"/>
                  <a:ext cx="288" cy="192"/>
                </a:xfrm>
                <a:prstGeom prst="homePlate">
                  <a:avLst>
                    <a:gd name="adj" fmla="val 37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r"/>
                  <a:endParaRPr kumimoji="0" lang="ja-JP" altLang="en-US" sz="1200" b="1">
                    <a:latin typeface="+mn-ea"/>
                    <a:cs typeface="Arial" charset="0"/>
                  </a:endParaRPr>
                </a:p>
              </p:txBody>
            </p:sp>
            <p:sp>
              <p:nvSpPr>
                <p:cNvPr id="184" name="Text Box 104">
                  <a:extLst>
                    <a:ext uri="{FF2B5EF4-FFF2-40B4-BE49-F238E27FC236}">
                      <a16:creationId xmlns:a16="http://schemas.microsoft.com/office/drawing/2014/main" id="{63F33609-970F-1614-05B6-434E03D999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11" y="1494"/>
                  <a:ext cx="368" cy="3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kumimoji="0" lang="en-US" altLang="ja-JP" sz="1200" b="1">
                      <a:latin typeface="+mn-ea"/>
                      <a:cs typeface="Arial" charset="0"/>
                    </a:rPr>
                    <a:t>IR</a:t>
                  </a:r>
                </a:p>
              </p:txBody>
            </p:sp>
          </p:grpSp>
          <p:sp>
            <p:nvSpPr>
              <p:cNvPr id="182" name="AutoShape 8">
                <a:extLst>
                  <a:ext uri="{FF2B5EF4-FFF2-40B4-BE49-F238E27FC236}">
                    <a16:creationId xmlns:a16="http://schemas.microsoft.com/office/drawing/2014/main" id="{5E82A93B-C66A-31DF-17EA-3C9593E26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68" y="3097711"/>
                <a:ext cx="361077" cy="329991"/>
              </a:xfrm>
              <a:prstGeom prst="rightArrow">
                <a:avLst>
                  <a:gd name="adj1" fmla="val 50000"/>
                  <a:gd name="adj2" fmla="val 27355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en-US" altLang="ja-JP" sz="1200" b="1">
                    <a:latin typeface="+mn-ea"/>
                    <a:cs typeface="Arial" charset="0"/>
                  </a:rPr>
                  <a:t>CMV</a:t>
                </a:r>
              </a:p>
            </p:txBody>
          </p:sp>
        </p:grpSp>
        <p:sp>
          <p:nvSpPr>
            <p:cNvPr id="11" name="テキスト ボックス 14">
              <a:extLst>
                <a:ext uri="{FF2B5EF4-FFF2-40B4-BE49-F238E27FC236}">
                  <a16:creationId xmlns:a16="http://schemas.microsoft.com/office/drawing/2014/main" id="{36D784B9-34A4-09EC-B761-CB4FF0897B97}"/>
                </a:ext>
              </a:extLst>
            </p:cNvPr>
            <p:cNvSpPr txBox="1"/>
            <p:nvPr/>
          </p:nvSpPr>
          <p:spPr>
            <a:xfrm>
              <a:off x="575371" y="4854959"/>
              <a:ext cx="2521504" cy="527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kern="0">
                  <a:solidFill>
                    <a:prstClr val="black"/>
                  </a:solidFill>
                  <a:cs typeface="Arial" panose="020B0604020202020204" pitchFamily="34" charset="0"/>
                </a:rPr>
                <a:t>Electroporation via utilizing 4D-Nucleofector</a:t>
              </a:r>
              <a:r>
                <a:rPr lang="en-US" altLang="ja-JP" sz="1400" b="1" kern="0" baseline="30000">
                  <a:solidFill>
                    <a:prstClr val="black"/>
                  </a:solidFill>
                  <a:cs typeface="Arial" panose="020B0604020202020204" pitchFamily="34" charset="0"/>
                </a:rPr>
                <a:t>TM</a:t>
              </a:r>
              <a:endParaRPr lang="ja-JP" altLang="en-US" sz="1400" b="1">
                <a:latin typeface="+mn-ea"/>
              </a:endParaRPr>
            </a:p>
          </p:txBody>
        </p:sp>
        <p:sp>
          <p:nvSpPr>
            <p:cNvPr id="12" name="Text Box 145">
              <a:extLst>
                <a:ext uri="{FF2B5EF4-FFF2-40B4-BE49-F238E27FC236}">
                  <a16:creationId xmlns:a16="http://schemas.microsoft.com/office/drawing/2014/main" id="{CD26FFB0-1898-AF1B-6666-D3E2A599E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7589" y="3103983"/>
              <a:ext cx="1846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kumimoji="0" lang="en-US" altLang="ja-JP" sz="1600">
                <a:latin typeface="+mn-ea"/>
              </a:endParaRPr>
            </a:p>
          </p:txBody>
        </p:sp>
        <p:cxnSp>
          <p:nvCxnSpPr>
            <p:cNvPr id="13" name="直線矢印コネクタ 16">
              <a:extLst>
                <a:ext uri="{FF2B5EF4-FFF2-40B4-BE49-F238E27FC236}">
                  <a16:creationId xmlns:a16="http://schemas.microsoft.com/office/drawing/2014/main" id="{8FFF5DF8-F334-D6BF-B672-8879F4A9A15D}"/>
                </a:ext>
              </a:extLst>
            </p:cNvPr>
            <p:cNvCxnSpPr/>
            <p:nvPr/>
          </p:nvCxnSpPr>
          <p:spPr>
            <a:xfrm>
              <a:off x="4564428" y="4594665"/>
              <a:ext cx="900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7">
              <a:extLst>
                <a:ext uri="{FF2B5EF4-FFF2-40B4-BE49-F238E27FC236}">
                  <a16:creationId xmlns:a16="http://schemas.microsoft.com/office/drawing/2014/main" id="{F29461AB-4FB3-8E3A-95B6-4268FBD36393}"/>
                </a:ext>
              </a:extLst>
            </p:cNvPr>
            <p:cNvSpPr txBox="1"/>
            <p:nvPr/>
          </p:nvSpPr>
          <p:spPr>
            <a:xfrm>
              <a:off x="4419174" y="4810305"/>
              <a:ext cx="1128300" cy="40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>
                  <a:latin typeface="+mn-ea"/>
                </a:rPr>
                <a:t>IL-7/15</a:t>
              </a:r>
              <a:endParaRPr lang="ja-JP" altLang="en-US" sz="2000" b="1">
                <a:latin typeface="+mn-ea"/>
              </a:endParaRPr>
            </a:p>
          </p:txBody>
        </p:sp>
        <p:grpSp>
          <p:nvGrpSpPr>
            <p:cNvPr id="15" name="グループ化 621">
              <a:extLst>
                <a:ext uri="{FF2B5EF4-FFF2-40B4-BE49-F238E27FC236}">
                  <a16:creationId xmlns:a16="http://schemas.microsoft.com/office/drawing/2014/main" id="{FF1F8DC6-E947-9A64-5857-CF21AFCC1407}"/>
                </a:ext>
              </a:extLst>
            </p:cNvPr>
            <p:cNvGrpSpPr/>
            <p:nvPr/>
          </p:nvGrpSpPr>
          <p:grpSpPr>
            <a:xfrm>
              <a:off x="9197017" y="4536231"/>
              <a:ext cx="1008364" cy="761611"/>
              <a:chOff x="2952127" y="5029201"/>
              <a:chExt cx="825121" cy="761999"/>
            </a:xfrm>
          </p:grpSpPr>
          <p:grpSp>
            <p:nvGrpSpPr>
              <p:cNvPr id="163" name="Group 116">
                <a:extLst>
                  <a:ext uri="{FF2B5EF4-FFF2-40B4-BE49-F238E27FC236}">
                    <a16:creationId xmlns:a16="http://schemas.microsoft.com/office/drawing/2014/main" id="{AF432875-BD50-B933-C6F9-0E3C2B07D0F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3761374">
                <a:off x="2989468" y="5500531"/>
                <a:ext cx="307186" cy="274152"/>
                <a:chOff x="1776" y="2688"/>
                <a:chExt cx="451" cy="397"/>
              </a:xfrm>
            </p:grpSpPr>
            <p:sp>
              <p:nvSpPr>
                <p:cNvPr id="176" name="Freeform 117">
                  <a:extLst>
                    <a:ext uri="{FF2B5EF4-FFF2-40B4-BE49-F238E27FC236}">
                      <a16:creationId xmlns:a16="http://schemas.microsoft.com/office/drawing/2014/main" id="{F691AADE-759F-A49D-59E5-74CC88A2C2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77" name="Oval 118">
                  <a:extLst>
                    <a:ext uri="{FF2B5EF4-FFF2-40B4-BE49-F238E27FC236}">
                      <a16:creationId xmlns:a16="http://schemas.microsoft.com/office/drawing/2014/main" id="{AF83F4D0-5FB7-9565-C03F-3D3702D9F2B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64" name="Group 116">
                <a:extLst>
                  <a:ext uri="{FF2B5EF4-FFF2-40B4-BE49-F238E27FC236}">
                    <a16:creationId xmlns:a16="http://schemas.microsoft.com/office/drawing/2014/main" id="{28153638-0C89-C596-0625-62031137BAC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9452383">
                <a:off x="3136765" y="5240420"/>
                <a:ext cx="272693" cy="308830"/>
                <a:chOff x="1776" y="2688"/>
                <a:chExt cx="451" cy="397"/>
              </a:xfrm>
            </p:grpSpPr>
            <p:sp>
              <p:nvSpPr>
                <p:cNvPr id="174" name="Freeform 117">
                  <a:extLst>
                    <a:ext uri="{FF2B5EF4-FFF2-40B4-BE49-F238E27FC236}">
                      <a16:creationId xmlns:a16="http://schemas.microsoft.com/office/drawing/2014/main" id="{AE3C9620-4D14-DD8E-5016-8B23C264E2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75" name="Oval 118">
                  <a:extLst>
                    <a:ext uri="{FF2B5EF4-FFF2-40B4-BE49-F238E27FC236}">
                      <a16:creationId xmlns:a16="http://schemas.microsoft.com/office/drawing/2014/main" id="{67C74E2B-FB01-6922-F4FC-DB3A8CDF2C4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65" name="Group 116">
                <a:extLst>
                  <a:ext uri="{FF2B5EF4-FFF2-40B4-BE49-F238E27FC236}">
                    <a16:creationId xmlns:a16="http://schemas.microsoft.com/office/drawing/2014/main" id="{A31EDA22-2133-1D9E-BC01-0EF1237459E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7838626" flipV="1">
                <a:off x="2918546" y="5062782"/>
                <a:ext cx="315434" cy="248272"/>
                <a:chOff x="1776" y="2688"/>
                <a:chExt cx="451" cy="397"/>
              </a:xfrm>
            </p:grpSpPr>
            <p:sp>
              <p:nvSpPr>
                <p:cNvPr id="172" name="Freeform 117">
                  <a:extLst>
                    <a:ext uri="{FF2B5EF4-FFF2-40B4-BE49-F238E27FC236}">
                      <a16:creationId xmlns:a16="http://schemas.microsoft.com/office/drawing/2014/main" id="{97E422ED-F124-B6EB-5351-A11D9DE4AF3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73" name="Oval 118">
                  <a:extLst>
                    <a:ext uri="{FF2B5EF4-FFF2-40B4-BE49-F238E27FC236}">
                      <a16:creationId xmlns:a16="http://schemas.microsoft.com/office/drawing/2014/main" id="{F24FBA64-BA2A-40CE-3E11-BBCF8F7DD59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66" name="Group 116">
                <a:extLst>
                  <a:ext uri="{FF2B5EF4-FFF2-40B4-BE49-F238E27FC236}">
                    <a16:creationId xmlns:a16="http://schemas.microsoft.com/office/drawing/2014/main" id="{62654152-3776-C68B-D38E-83729E9F82A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3761374" flipH="1" flipV="1">
                <a:off x="3483508" y="5203295"/>
                <a:ext cx="315434" cy="272046"/>
                <a:chOff x="1776" y="2688"/>
                <a:chExt cx="451" cy="397"/>
              </a:xfrm>
            </p:grpSpPr>
            <p:sp>
              <p:nvSpPr>
                <p:cNvPr id="170" name="Freeform 117">
                  <a:extLst>
                    <a:ext uri="{FF2B5EF4-FFF2-40B4-BE49-F238E27FC236}">
                      <a16:creationId xmlns:a16="http://schemas.microsoft.com/office/drawing/2014/main" id="{3DDD060F-DC66-1A69-14E3-85A124C5A2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71" name="Oval 118">
                  <a:extLst>
                    <a:ext uri="{FF2B5EF4-FFF2-40B4-BE49-F238E27FC236}">
                      <a16:creationId xmlns:a16="http://schemas.microsoft.com/office/drawing/2014/main" id="{8DB72C72-0226-FF5D-8CD1-9BFA57331EF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67" name="Group 116">
                <a:extLst>
                  <a:ext uri="{FF2B5EF4-FFF2-40B4-BE49-F238E27FC236}">
                    <a16:creationId xmlns:a16="http://schemas.microsoft.com/office/drawing/2014/main" id="{169FC426-67DE-2521-85D9-8BD640C50DC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105629">
                <a:off x="3365617" y="5400044"/>
                <a:ext cx="272693" cy="308830"/>
                <a:chOff x="1776" y="2688"/>
                <a:chExt cx="451" cy="397"/>
              </a:xfrm>
            </p:grpSpPr>
            <p:sp>
              <p:nvSpPr>
                <p:cNvPr id="168" name="Freeform 117">
                  <a:extLst>
                    <a:ext uri="{FF2B5EF4-FFF2-40B4-BE49-F238E27FC236}">
                      <a16:creationId xmlns:a16="http://schemas.microsoft.com/office/drawing/2014/main" id="{02FB1F49-633E-DBC9-0197-66DA6DB85B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69" name="Oval 118">
                  <a:extLst>
                    <a:ext uri="{FF2B5EF4-FFF2-40B4-BE49-F238E27FC236}">
                      <a16:creationId xmlns:a16="http://schemas.microsoft.com/office/drawing/2014/main" id="{701D3BFB-C88A-16CA-90EC-67A22C81E3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</p:grpSp>
        <p:grpSp>
          <p:nvGrpSpPr>
            <p:cNvPr id="16" name="グループ化 621">
              <a:extLst>
                <a:ext uri="{FF2B5EF4-FFF2-40B4-BE49-F238E27FC236}">
                  <a16:creationId xmlns:a16="http://schemas.microsoft.com/office/drawing/2014/main" id="{AE1DE0C3-E19C-D452-A7AA-7B2172F7718B}"/>
                </a:ext>
              </a:extLst>
            </p:cNvPr>
            <p:cNvGrpSpPr/>
            <p:nvPr/>
          </p:nvGrpSpPr>
          <p:grpSpPr>
            <a:xfrm rot="9297392">
              <a:off x="9563213" y="4208637"/>
              <a:ext cx="1008364" cy="761611"/>
              <a:chOff x="2952127" y="5029201"/>
              <a:chExt cx="825121" cy="761999"/>
            </a:xfrm>
          </p:grpSpPr>
          <p:grpSp>
            <p:nvGrpSpPr>
              <p:cNvPr id="148" name="Group 116">
                <a:extLst>
                  <a:ext uri="{FF2B5EF4-FFF2-40B4-BE49-F238E27FC236}">
                    <a16:creationId xmlns:a16="http://schemas.microsoft.com/office/drawing/2014/main" id="{B8C856A3-488D-9691-2D0F-452C770FD64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3761374">
                <a:off x="2989468" y="5500531"/>
                <a:ext cx="307186" cy="274152"/>
                <a:chOff x="1776" y="2688"/>
                <a:chExt cx="451" cy="397"/>
              </a:xfrm>
            </p:grpSpPr>
            <p:sp>
              <p:nvSpPr>
                <p:cNvPr id="161" name="Freeform 117">
                  <a:extLst>
                    <a:ext uri="{FF2B5EF4-FFF2-40B4-BE49-F238E27FC236}">
                      <a16:creationId xmlns:a16="http://schemas.microsoft.com/office/drawing/2014/main" id="{5DB5BB34-D334-2B7F-2F34-C4E7BDD01F1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62" name="Oval 118">
                  <a:extLst>
                    <a:ext uri="{FF2B5EF4-FFF2-40B4-BE49-F238E27FC236}">
                      <a16:creationId xmlns:a16="http://schemas.microsoft.com/office/drawing/2014/main" id="{3CA6066B-CD08-1DFE-D9F5-56F09279654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49" name="Group 116">
                <a:extLst>
                  <a:ext uri="{FF2B5EF4-FFF2-40B4-BE49-F238E27FC236}">
                    <a16:creationId xmlns:a16="http://schemas.microsoft.com/office/drawing/2014/main" id="{38C61A64-0F98-208F-2EFA-46D1DA3526E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9452383">
                <a:off x="3136765" y="5240420"/>
                <a:ext cx="272693" cy="308830"/>
                <a:chOff x="1776" y="2688"/>
                <a:chExt cx="451" cy="397"/>
              </a:xfrm>
            </p:grpSpPr>
            <p:sp>
              <p:nvSpPr>
                <p:cNvPr id="159" name="Freeform 117">
                  <a:extLst>
                    <a:ext uri="{FF2B5EF4-FFF2-40B4-BE49-F238E27FC236}">
                      <a16:creationId xmlns:a16="http://schemas.microsoft.com/office/drawing/2014/main" id="{34F52DC7-C3FF-CB9A-C020-3821165E48D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60" name="Oval 118">
                  <a:extLst>
                    <a:ext uri="{FF2B5EF4-FFF2-40B4-BE49-F238E27FC236}">
                      <a16:creationId xmlns:a16="http://schemas.microsoft.com/office/drawing/2014/main" id="{0758CD95-1C65-A9AD-743E-F66E0362E8E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50" name="Group 116">
                <a:extLst>
                  <a:ext uri="{FF2B5EF4-FFF2-40B4-BE49-F238E27FC236}">
                    <a16:creationId xmlns:a16="http://schemas.microsoft.com/office/drawing/2014/main" id="{9175C753-5DF1-0D2A-A360-287B6A872AB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7838626" flipV="1">
                <a:off x="2918546" y="5062782"/>
                <a:ext cx="315434" cy="248272"/>
                <a:chOff x="1776" y="2688"/>
                <a:chExt cx="451" cy="397"/>
              </a:xfrm>
            </p:grpSpPr>
            <p:sp>
              <p:nvSpPr>
                <p:cNvPr id="157" name="Freeform 117">
                  <a:extLst>
                    <a:ext uri="{FF2B5EF4-FFF2-40B4-BE49-F238E27FC236}">
                      <a16:creationId xmlns:a16="http://schemas.microsoft.com/office/drawing/2014/main" id="{A8E6DD1F-A139-533E-3769-931E3599F0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8" name="Oval 118">
                  <a:extLst>
                    <a:ext uri="{FF2B5EF4-FFF2-40B4-BE49-F238E27FC236}">
                      <a16:creationId xmlns:a16="http://schemas.microsoft.com/office/drawing/2014/main" id="{944B5C94-441F-671B-9465-545C9423D44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51" name="Group 116">
                <a:extLst>
                  <a:ext uri="{FF2B5EF4-FFF2-40B4-BE49-F238E27FC236}">
                    <a16:creationId xmlns:a16="http://schemas.microsoft.com/office/drawing/2014/main" id="{766F5479-4087-969F-9CA9-7440C797A42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3761374" flipH="1" flipV="1">
                <a:off x="3483508" y="5203295"/>
                <a:ext cx="315434" cy="272046"/>
                <a:chOff x="1776" y="2688"/>
                <a:chExt cx="451" cy="397"/>
              </a:xfrm>
            </p:grpSpPr>
            <p:sp>
              <p:nvSpPr>
                <p:cNvPr id="155" name="Freeform 117">
                  <a:extLst>
                    <a:ext uri="{FF2B5EF4-FFF2-40B4-BE49-F238E27FC236}">
                      <a16:creationId xmlns:a16="http://schemas.microsoft.com/office/drawing/2014/main" id="{AD67B8DA-9E94-9992-6FC1-7F919C8420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6" name="Oval 118">
                  <a:extLst>
                    <a:ext uri="{FF2B5EF4-FFF2-40B4-BE49-F238E27FC236}">
                      <a16:creationId xmlns:a16="http://schemas.microsoft.com/office/drawing/2014/main" id="{966025E0-16FD-6EB1-5D89-F8A5CD0CC35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52" name="Group 116">
                <a:extLst>
                  <a:ext uri="{FF2B5EF4-FFF2-40B4-BE49-F238E27FC236}">
                    <a16:creationId xmlns:a16="http://schemas.microsoft.com/office/drawing/2014/main" id="{EFA79686-6577-5EC3-31C0-B960A38186E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105629">
                <a:off x="3365617" y="5400044"/>
                <a:ext cx="272693" cy="308830"/>
                <a:chOff x="1776" y="2688"/>
                <a:chExt cx="451" cy="397"/>
              </a:xfrm>
            </p:grpSpPr>
            <p:sp>
              <p:nvSpPr>
                <p:cNvPr id="153" name="Freeform 117">
                  <a:extLst>
                    <a:ext uri="{FF2B5EF4-FFF2-40B4-BE49-F238E27FC236}">
                      <a16:creationId xmlns:a16="http://schemas.microsoft.com/office/drawing/2014/main" id="{10A7E7C8-5B7A-473C-663D-A4B47FB88A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4" name="Oval 118">
                  <a:extLst>
                    <a:ext uri="{FF2B5EF4-FFF2-40B4-BE49-F238E27FC236}">
                      <a16:creationId xmlns:a16="http://schemas.microsoft.com/office/drawing/2014/main" id="{6C089A78-5413-444E-B9DA-C74BB7ED086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</p:grpSp>
        <p:grpSp>
          <p:nvGrpSpPr>
            <p:cNvPr id="17" name="グループ化 621">
              <a:extLst>
                <a:ext uri="{FF2B5EF4-FFF2-40B4-BE49-F238E27FC236}">
                  <a16:creationId xmlns:a16="http://schemas.microsoft.com/office/drawing/2014/main" id="{97A4515B-C444-8850-855E-97609196FCF6}"/>
                </a:ext>
              </a:extLst>
            </p:cNvPr>
            <p:cNvGrpSpPr/>
            <p:nvPr/>
          </p:nvGrpSpPr>
          <p:grpSpPr>
            <a:xfrm rot="8071385">
              <a:off x="9235137" y="3988662"/>
              <a:ext cx="1008364" cy="761611"/>
              <a:chOff x="2952127" y="5029201"/>
              <a:chExt cx="825121" cy="761999"/>
            </a:xfrm>
          </p:grpSpPr>
          <p:grpSp>
            <p:nvGrpSpPr>
              <p:cNvPr id="133" name="Group 116">
                <a:extLst>
                  <a:ext uri="{FF2B5EF4-FFF2-40B4-BE49-F238E27FC236}">
                    <a16:creationId xmlns:a16="http://schemas.microsoft.com/office/drawing/2014/main" id="{B0B5F7E2-BD25-7B3D-8E04-102ACD8F346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3761374">
                <a:off x="2989468" y="5500531"/>
                <a:ext cx="307186" cy="274152"/>
                <a:chOff x="1776" y="2688"/>
                <a:chExt cx="451" cy="397"/>
              </a:xfrm>
            </p:grpSpPr>
            <p:sp>
              <p:nvSpPr>
                <p:cNvPr id="146" name="Freeform 117">
                  <a:extLst>
                    <a:ext uri="{FF2B5EF4-FFF2-40B4-BE49-F238E27FC236}">
                      <a16:creationId xmlns:a16="http://schemas.microsoft.com/office/drawing/2014/main" id="{6A3DC075-FB64-8422-F201-B77F49D55C7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7" name="Oval 118">
                  <a:extLst>
                    <a:ext uri="{FF2B5EF4-FFF2-40B4-BE49-F238E27FC236}">
                      <a16:creationId xmlns:a16="http://schemas.microsoft.com/office/drawing/2014/main" id="{76AFFE67-E4A7-6CB0-3C4B-E12534FA7A6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34" name="Group 116">
                <a:extLst>
                  <a:ext uri="{FF2B5EF4-FFF2-40B4-BE49-F238E27FC236}">
                    <a16:creationId xmlns:a16="http://schemas.microsoft.com/office/drawing/2014/main" id="{EF7EFF72-2213-3BB8-B0B6-BAD6AF684C5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9452383">
                <a:off x="3136765" y="5240420"/>
                <a:ext cx="272693" cy="308830"/>
                <a:chOff x="1776" y="2688"/>
                <a:chExt cx="451" cy="397"/>
              </a:xfrm>
            </p:grpSpPr>
            <p:sp>
              <p:nvSpPr>
                <p:cNvPr id="144" name="Freeform 117">
                  <a:extLst>
                    <a:ext uri="{FF2B5EF4-FFF2-40B4-BE49-F238E27FC236}">
                      <a16:creationId xmlns:a16="http://schemas.microsoft.com/office/drawing/2014/main" id="{FE64212A-4E21-F40B-B8B2-0D70469494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5" name="Oval 118">
                  <a:extLst>
                    <a:ext uri="{FF2B5EF4-FFF2-40B4-BE49-F238E27FC236}">
                      <a16:creationId xmlns:a16="http://schemas.microsoft.com/office/drawing/2014/main" id="{97747E90-3C8E-17BF-B0D0-55EEDCED893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35" name="Group 116">
                <a:extLst>
                  <a:ext uri="{FF2B5EF4-FFF2-40B4-BE49-F238E27FC236}">
                    <a16:creationId xmlns:a16="http://schemas.microsoft.com/office/drawing/2014/main" id="{133A075F-E057-DD76-96BC-B80A32989B2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7838626" flipV="1">
                <a:off x="2918546" y="5062782"/>
                <a:ext cx="315434" cy="248272"/>
                <a:chOff x="1776" y="2688"/>
                <a:chExt cx="451" cy="397"/>
              </a:xfrm>
            </p:grpSpPr>
            <p:sp>
              <p:nvSpPr>
                <p:cNvPr id="142" name="Freeform 117">
                  <a:extLst>
                    <a:ext uri="{FF2B5EF4-FFF2-40B4-BE49-F238E27FC236}">
                      <a16:creationId xmlns:a16="http://schemas.microsoft.com/office/drawing/2014/main" id="{4D7D9166-C804-0C47-395A-56946CE3AAA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3" name="Oval 118">
                  <a:extLst>
                    <a:ext uri="{FF2B5EF4-FFF2-40B4-BE49-F238E27FC236}">
                      <a16:creationId xmlns:a16="http://schemas.microsoft.com/office/drawing/2014/main" id="{6E70D43E-C79F-6BFA-8AC7-B694F6B9079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36" name="Group 116">
                <a:extLst>
                  <a:ext uri="{FF2B5EF4-FFF2-40B4-BE49-F238E27FC236}">
                    <a16:creationId xmlns:a16="http://schemas.microsoft.com/office/drawing/2014/main" id="{FE21C68C-4895-2147-CF89-4DA472C095B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3761374" flipH="1" flipV="1">
                <a:off x="3483508" y="5203295"/>
                <a:ext cx="315434" cy="272046"/>
                <a:chOff x="1776" y="2688"/>
                <a:chExt cx="451" cy="397"/>
              </a:xfrm>
            </p:grpSpPr>
            <p:sp>
              <p:nvSpPr>
                <p:cNvPr id="140" name="Freeform 117">
                  <a:extLst>
                    <a:ext uri="{FF2B5EF4-FFF2-40B4-BE49-F238E27FC236}">
                      <a16:creationId xmlns:a16="http://schemas.microsoft.com/office/drawing/2014/main" id="{85794066-A162-DF24-6536-D21AC0C5A7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1" name="Oval 118">
                  <a:extLst>
                    <a:ext uri="{FF2B5EF4-FFF2-40B4-BE49-F238E27FC236}">
                      <a16:creationId xmlns:a16="http://schemas.microsoft.com/office/drawing/2014/main" id="{825B2596-65D9-95E9-EA31-B587944D9BB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37" name="Group 116">
                <a:extLst>
                  <a:ext uri="{FF2B5EF4-FFF2-40B4-BE49-F238E27FC236}">
                    <a16:creationId xmlns:a16="http://schemas.microsoft.com/office/drawing/2014/main" id="{B301FC98-AFCA-86F2-D8F3-19185D91B48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105629">
                <a:off x="3365617" y="5400044"/>
                <a:ext cx="272693" cy="308830"/>
                <a:chOff x="1776" y="2688"/>
                <a:chExt cx="451" cy="397"/>
              </a:xfrm>
            </p:grpSpPr>
            <p:sp>
              <p:nvSpPr>
                <p:cNvPr id="138" name="Freeform 117">
                  <a:extLst>
                    <a:ext uri="{FF2B5EF4-FFF2-40B4-BE49-F238E27FC236}">
                      <a16:creationId xmlns:a16="http://schemas.microsoft.com/office/drawing/2014/main" id="{F60C31FB-349F-4963-7D7E-065CDA928D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9" name="Oval 118">
                  <a:extLst>
                    <a:ext uri="{FF2B5EF4-FFF2-40B4-BE49-F238E27FC236}">
                      <a16:creationId xmlns:a16="http://schemas.microsoft.com/office/drawing/2014/main" id="{57652B24-6003-D527-D99F-5CDEBD54223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</p:grpSp>
        <p:sp>
          <p:nvSpPr>
            <p:cNvPr id="18" name="テキスト ボックス 674">
              <a:extLst>
                <a:ext uri="{FF2B5EF4-FFF2-40B4-BE49-F238E27FC236}">
                  <a16:creationId xmlns:a16="http://schemas.microsoft.com/office/drawing/2014/main" id="{7E9DB7E5-B985-B951-6F60-7F7F6E096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152" y="5382855"/>
              <a:ext cx="11721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ja-JP" sz="2000" b="1">
                  <a:latin typeface="+mn-ea"/>
                </a:rPr>
                <a:t>PBMNC</a:t>
              </a:r>
              <a:endParaRPr lang="ja-JP" altLang="en-US" sz="2000" b="1">
                <a:latin typeface="+mn-ea"/>
              </a:endParaRPr>
            </a:p>
          </p:txBody>
        </p:sp>
        <p:sp>
          <p:nvSpPr>
            <p:cNvPr id="19" name="テキスト ボックス 682">
              <a:extLst>
                <a:ext uri="{FF2B5EF4-FFF2-40B4-BE49-F238E27FC236}">
                  <a16:creationId xmlns:a16="http://schemas.microsoft.com/office/drawing/2014/main" id="{63843845-A2B0-5553-54B4-C9FE49663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9881" y="932128"/>
              <a:ext cx="1029449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en-US" altLang="ja-JP" sz="2400" b="1">
                  <a:latin typeface="+mn-ea"/>
                </a:rPr>
                <a:t>Day 0</a:t>
              </a:r>
              <a:endParaRPr lang="ja-JP" altLang="en-US" sz="2400" b="1">
                <a:latin typeface="+mn-ea"/>
              </a:endParaRPr>
            </a:p>
          </p:txBody>
        </p:sp>
        <p:sp>
          <p:nvSpPr>
            <p:cNvPr id="20" name="テキスト ボックス 23">
              <a:extLst>
                <a:ext uri="{FF2B5EF4-FFF2-40B4-BE49-F238E27FC236}">
                  <a16:creationId xmlns:a16="http://schemas.microsoft.com/office/drawing/2014/main" id="{416AF8D6-0A60-7621-38B7-3630E6D0C783}"/>
                </a:ext>
              </a:extLst>
            </p:cNvPr>
            <p:cNvSpPr txBox="1"/>
            <p:nvPr/>
          </p:nvSpPr>
          <p:spPr>
            <a:xfrm>
              <a:off x="1450360" y="1494343"/>
              <a:ext cx="2930445" cy="527288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ja-JP" sz="2800" b="1" dirty="0">
                  <a:latin typeface="+mn-ea"/>
                </a:rPr>
                <a:t>Electroporation</a:t>
              </a:r>
            </a:p>
          </p:txBody>
        </p:sp>
        <p:sp>
          <p:nvSpPr>
            <p:cNvPr id="21" name="テキスト ボックス 24">
              <a:extLst>
                <a:ext uri="{FF2B5EF4-FFF2-40B4-BE49-F238E27FC236}">
                  <a16:creationId xmlns:a16="http://schemas.microsoft.com/office/drawing/2014/main" id="{1284920F-21CC-781D-71F2-8DA6ADECF2CA}"/>
                </a:ext>
              </a:extLst>
            </p:cNvPr>
            <p:cNvSpPr txBox="1"/>
            <p:nvPr/>
          </p:nvSpPr>
          <p:spPr>
            <a:xfrm>
              <a:off x="5093409" y="1515270"/>
              <a:ext cx="2235052" cy="527288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ja-JP" sz="2800" b="1">
                  <a:latin typeface="+mn-ea"/>
                </a:rPr>
                <a:t>Stimulation</a:t>
              </a:r>
              <a:endParaRPr lang="ja-JP" altLang="en-US" sz="2800" b="1">
                <a:latin typeface="+mn-ea"/>
              </a:endParaRPr>
            </a:p>
          </p:txBody>
        </p:sp>
        <p:grpSp>
          <p:nvGrpSpPr>
            <p:cNvPr id="22" name="グループ化 621">
              <a:extLst>
                <a:ext uri="{FF2B5EF4-FFF2-40B4-BE49-F238E27FC236}">
                  <a16:creationId xmlns:a16="http://schemas.microsoft.com/office/drawing/2014/main" id="{7699C6F5-E17F-F0C0-1744-5B46D518C38D}"/>
                </a:ext>
              </a:extLst>
            </p:cNvPr>
            <p:cNvGrpSpPr/>
            <p:nvPr/>
          </p:nvGrpSpPr>
          <p:grpSpPr>
            <a:xfrm rot="10800000">
              <a:off x="5792232" y="4166624"/>
              <a:ext cx="965087" cy="748193"/>
              <a:chOff x="2952127" y="5029201"/>
              <a:chExt cx="825121" cy="761999"/>
            </a:xfrm>
          </p:grpSpPr>
          <p:grpSp>
            <p:nvGrpSpPr>
              <p:cNvPr id="118" name="Group 116">
                <a:extLst>
                  <a:ext uri="{FF2B5EF4-FFF2-40B4-BE49-F238E27FC236}">
                    <a16:creationId xmlns:a16="http://schemas.microsoft.com/office/drawing/2014/main" id="{3A8E15A7-2963-74EE-67B7-25CB91E15D3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3761374">
                <a:off x="2989468" y="5500531"/>
                <a:ext cx="307186" cy="274152"/>
                <a:chOff x="1776" y="2688"/>
                <a:chExt cx="451" cy="397"/>
              </a:xfrm>
            </p:grpSpPr>
            <p:sp>
              <p:nvSpPr>
                <p:cNvPr id="131" name="Freeform 117">
                  <a:extLst>
                    <a:ext uri="{FF2B5EF4-FFF2-40B4-BE49-F238E27FC236}">
                      <a16:creationId xmlns:a16="http://schemas.microsoft.com/office/drawing/2014/main" id="{256C6975-9750-6D05-932F-F671389C6F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2" name="Oval 118">
                  <a:extLst>
                    <a:ext uri="{FF2B5EF4-FFF2-40B4-BE49-F238E27FC236}">
                      <a16:creationId xmlns:a16="http://schemas.microsoft.com/office/drawing/2014/main" id="{FCC5733F-EF18-57C1-D187-39F52D4A6D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19" name="Group 116">
                <a:extLst>
                  <a:ext uri="{FF2B5EF4-FFF2-40B4-BE49-F238E27FC236}">
                    <a16:creationId xmlns:a16="http://schemas.microsoft.com/office/drawing/2014/main" id="{17C1524F-16C1-3EF4-8551-AB8003712BB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9452383">
                <a:off x="3136765" y="5240420"/>
                <a:ext cx="272693" cy="308830"/>
                <a:chOff x="1776" y="2688"/>
                <a:chExt cx="451" cy="397"/>
              </a:xfrm>
            </p:grpSpPr>
            <p:sp>
              <p:nvSpPr>
                <p:cNvPr id="129" name="Freeform 117">
                  <a:extLst>
                    <a:ext uri="{FF2B5EF4-FFF2-40B4-BE49-F238E27FC236}">
                      <a16:creationId xmlns:a16="http://schemas.microsoft.com/office/drawing/2014/main" id="{A08A21E1-6583-72F1-8E1C-A37A4616FC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0" name="Oval 118">
                  <a:extLst>
                    <a:ext uri="{FF2B5EF4-FFF2-40B4-BE49-F238E27FC236}">
                      <a16:creationId xmlns:a16="http://schemas.microsoft.com/office/drawing/2014/main" id="{39217E47-50FC-659B-C5FC-4C611BD1549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20" name="Group 116">
                <a:extLst>
                  <a:ext uri="{FF2B5EF4-FFF2-40B4-BE49-F238E27FC236}">
                    <a16:creationId xmlns:a16="http://schemas.microsoft.com/office/drawing/2014/main" id="{A8F47C68-1AAE-CC4C-1DB0-EB950CDFB7F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7838626" flipV="1">
                <a:off x="2918546" y="5062782"/>
                <a:ext cx="315434" cy="248272"/>
                <a:chOff x="1776" y="2688"/>
                <a:chExt cx="451" cy="397"/>
              </a:xfrm>
            </p:grpSpPr>
            <p:sp>
              <p:nvSpPr>
                <p:cNvPr id="127" name="Freeform 117">
                  <a:extLst>
                    <a:ext uri="{FF2B5EF4-FFF2-40B4-BE49-F238E27FC236}">
                      <a16:creationId xmlns:a16="http://schemas.microsoft.com/office/drawing/2014/main" id="{43F010FE-D133-ACFB-A15E-FA2D4D36A9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8" name="Oval 118">
                  <a:extLst>
                    <a:ext uri="{FF2B5EF4-FFF2-40B4-BE49-F238E27FC236}">
                      <a16:creationId xmlns:a16="http://schemas.microsoft.com/office/drawing/2014/main" id="{7BAB7AA5-1428-06F8-5D92-87D9D6F0EF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21" name="Group 116">
                <a:extLst>
                  <a:ext uri="{FF2B5EF4-FFF2-40B4-BE49-F238E27FC236}">
                    <a16:creationId xmlns:a16="http://schemas.microsoft.com/office/drawing/2014/main" id="{D8D7F68F-D628-4DD0-604D-BD4CD75D6A5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3761374" flipH="1" flipV="1">
                <a:off x="3483508" y="5203295"/>
                <a:ext cx="315434" cy="272046"/>
                <a:chOff x="1776" y="2688"/>
                <a:chExt cx="451" cy="397"/>
              </a:xfrm>
            </p:grpSpPr>
            <p:sp>
              <p:nvSpPr>
                <p:cNvPr id="125" name="Freeform 117">
                  <a:extLst>
                    <a:ext uri="{FF2B5EF4-FFF2-40B4-BE49-F238E27FC236}">
                      <a16:creationId xmlns:a16="http://schemas.microsoft.com/office/drawing/2014/main" id="{435C2624-3969-24AB-97A5-92BEE51295A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6" name="Oval 118">
                  <a:extLst>
                    <a:ext uri="{FF2B5EF4-FFF2-40B4-BE49-F238E27FC236}">
                      <a16:creationId xmlns:a16="http://schemas.microsoft.com/office/drawing/2014/main" id="{A6BFC3D0-5BB9-634A-AAB4-CC812695721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  <p:grpSp>
            <p:nvGrpSpPr>
              <p:cNvPr id="122" name="Group 116">
                <a:extLst>
                  <a:ext uri="{FF2B5EF4-FFF2-40B4-BE49-F238E27FC236}">
                    <a16:creationId xmlns:a16="http://schemas.microsoft.com/office/drawing/2014/main" id="{2D21674C-11EE-CE35-3E8F-CF69BEF8509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105629">
                <a:off x="3365617" y="5400044"/>
                <a:ext cx="272693" cy="308830"/>
                <a:chOff x="1776" y="2688"/>
                <a:chExt cx="451" cy="397"/>
              </a:xfrm>
            </p:grpSpPr>
            <p:sp>
              <p:nvSpPr>
                <p:cNvPr id="123" name="Freeform 117">
                  <a:extLst>
                    <a:ext uri="{FF2B5EF4-FFF2-40B4-BE49-F238E27FC236}">
                      <a16:creationId xmlns:a16="http://schemas.microsoft.com/office/drawing/2014/main" id="{F928FF17-A142-729B-8BDB-E8371B3C63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2688"/>
                  <a:ext cx="451" cy="397"/>
                </a:xfrm>
                <a:custGeom>
                  <a:avLst/>
                  <a:gdLst>
                    <a:gd name="T0" fmla="*/ 0 w 3030"/>
                    <a:gd name="T1" fmla="*/ 0 h 2666"/>
                    <a:gd name="T2" fmla="*/ 0 w 3030"/>
                    <a:gd name="T3" fmla="*/ 0 h 2666"/>
                    <a:gd name="T4" fmla="*/ 0 w 3030"/>
                    <a:gd name="T5" fmla="*/ 0 h 2666"/>
                    <a:gd name="T6" fmla="*/ 0 w 3030"/>
                    <a:gd name="T7" fmla="*/ 0 h 2666"/>
                    <a:gd name="T8" fmla="*/ 0 w 3030"/>
                    <a:gd name="T9" fmla="*/ 0 h 2666"/>
                    <a:gd name="T10" fmla="*/ 0 w 3030"/>
                    <a:gd name="T11" fmla="*/ 0 h 2666"/>
                    <a:gd name="T12" fmla="*/ 0 w 3030"/>
                    <a:gd name="T13" fmla="*/ 0 h 2666"/>
                    <a:gd name="T14" fmla="*/ 0 w 3030"/>
                    <a:gd name="T15" fmla="*/ 0 h 26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30"/>
                    <a:gd name="T25" fmla="*/ 0 h 2666"/>
                    <a:gd name="T26" fmla="*/ 3030 w 3030"/>
                    <a:gd name="T27" fmla="*/ 2666 h 26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30" h="2666">
                      <a:moveTo>
                        <a:pt x="371" y="407"/>
                      </a:moveTo>
                      <a:cubicBezTo>
                        <a:pt x="225" y="572"/>
                        <a:pt x="92" y="817"/>
                        <a:pt x="77" y="1102"/>
                      </a:cubicBezTo>
                      <a:cubicBezTo>
                        <a:pt x="62" y="1387"/>
                        <a:pt x="0" y="1873"/>
                        <a:pt x="281" y="2118"/>
                      </a:cubicBezTo>
                      <a:cubicBezTo>
                        <a:pt x="562" y="2363"/>
                        <a:pt x="1327" y="2666"/>
                        <a:pt x="1766" y="2570"/>
                      </a:cubicBezTo>
                      <a:cubicBezTo>
                        <a:pt x="2205" y="2474"/>
                        <a:pt x="2806" y="1931"/>
                        <a:pt x="2918" y="1542"/>
                      </a:cubicBezTo>
                      <a:cubicBezTo>
                        <a:pt x="3030" y="1153"/>
                        <a:pt x="2765" y="476"/>
                        <a:pt x="2438" y="238"/>
                      </a:cubicBezTo>
                      <a:cubicBezTo>
                        <a:pt x="2111" y="0"/>
                        <a:pt x="1296" y="84"/>
                        <a:pt x="953" y="113"/>
                      </a:cubicBezTo>
                      <a:cubicBezTo>
                        <a:pt x="610" y="142"/>
                        <a:pt x="517" y="242"/>
                        <a:pt x="371" y="4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4" name="Oval 118">
                  <a:extLst>
                    <a:ext uri="{FF2B5EF4-FFF2-40B4-BE49-F238E27FC236}">
                      <a16:creationId xmlns:a16="http://schemas.microsoft.com/office/drawing/2014/main" id="{00A797A8-B0A6-A4B9-9DE2-ABF6CA83BED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771"/>
                  <a:ext cx="256" cy="229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latin typeface="+mn-ea"/>
                  </a:endParaRPr>
                </a:p>
              </p:txBody>
            </p:sp>
          </p:grpSp>
        </p:grpSp>
        <p:cxnSp>
          <p:nvCxnSpPr>
            <p:cNvPr id="23" name="直線矢印コネクタ 26">
              <a:extLst>
                <a:ext uri="{FF2B5EF4-FFF2-40B4-BE49-F238E27FC236}">
                  <a16:creationId xmlns:a16="http://schemas.microsoft.com/office/drawing/2014/main" id="{E191E7C2-291B-F6CE-540A-6768295BEEE2}"/>
                </a:ext>
              </a:extLst>
            </p:cNvPr>
            <p:cNvCxnSpPr/>
            <p:nvPr/>
          </p:nvCxnSpPr>
          <p:spPr>
            <a:xfrm>
              <a:off x="7032104" y="4594665"/>
              <a:ext cx="2052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7">
              <a:extLst>
                <a:ext uri="{FF2B5EF4-FFF2-40B4-BE49-F238E27FC236}">
                  <a16:creationId xmlns:a16="http://schemas.microsoft.com/office/drawing/2014/main" id="{1B3C6FD9-22D3-662E-43D6-221D53DAEAE7}"/>
                </a:ext>
              </a:extLst>
            </p:cNvPr>
            <p:cNvSpPr txBox="1"/>
            <p:nvPr/>
          </p:nvSpPr>
          <p:spPr>
            <a:xfrm>
              <a:off x="7450647" y="4753129"/>
              <a:ext cx="1128300" cy="40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>
                  <a:latin typeface="+mn-ea"/>
                </a:rPr>
                <a:t>IL-7/15</a:t>
              </a:r>
              <a:endParaRPr lang="ja-JP" altLang="en-US" sz="2000" b="1">
                <a:latin typeface="+mn-ea"/>
              </a:endParaRPr>
            </a:p>
          </p:txBody>
        </p:sp>
        <p:sp>
          <p:nvSpPr>
            <p:cNvPr id="25" name="テキスト ボックス 682">
              <a:extLst>
                <a:ext uri="{FF2B5EF4-FFF2-40B4-BE49-F238E27FC236}">
                  <a16:creationId xmlns:a16="http://schemas.microsoft.com/office/drawing/2014/main" id="{FEAC8DD6-7AAC-577C-1BBA-3882FBEA5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4078" y="932128"/>
              <a:ext cx="1205779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en-US" altLang="ja-JP" sz="2400" b="1">
                  <a:latin typeface="+mn-ea"/>
                </a:rPr>
                <a:t>Day 14</a:t>
              </a:r>
              <a:endParaRPr lang="ja-JP" altLang="en-US" sz="2400" b="1">
                <a:latin typeface="+mn-ea"/>
              </a:endParaRPr>
            </a:p>
          </p:txBody>
        </p:sp>
        <p:sp>
          <p:nvSpPr>
            <p:cNvPr id="26" name="テキスト ボックス 877">
              <a:extLst>
                <a:ext uri="{FF2B5EF4-FFF2-40B4-BE49-F238E27FC236}">
                  <a16:creationId xmlns:a16="http://schemas.microsoft.com/office/drawing/2014/main" id="{F483F60E-3C52-AB96-E439-90A58AECA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2486" y="5382855"/>
              <a:ext cx="257118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altLang="ja-JP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</a:rPr>
                <a:t>IGF1R CAR-T cells</a:t>
              </a:r>
              <a:endParaRPr lang="ja-JP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endParaRPr>
            </a:p>
          </p:txBody>
        </p:sp>
        <p:sp>
          <p:nvSpPr>
            <p:cNvPr id="27" name="テキスト ボックス 30">
              <a:extLst>
                <a:ext uri="{FF2B5EF4-FFF2-40B4-BE49-F238E27FC236}">
                  <a16:creationId xmlns:a16="http://schemas.microsoft.com/office/drawing/2014/main" id="{DF543CFB-B53E-19B9-5573-52A4D545A68B}"/>
                </a:ext>
              </a:extLst>
            </p:cNvPr>
            <p:cNvSpPr txBox="1"/>
            <p:nvPr/>
          </p:nvSpPr>
          <p:spPr>
            <a:xfrm>
              <a:off x="9055762" y="1517304"/>
              <a:ext cx="1542410" cy="52322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ja-JP" sz="2800" b="1">
                  <a:latin typeface="+mn-ea"/>
                </a:rPr>
                <a:t>Harvest</a:t>
              </a:r>
              <a:endParaRPr lang="ja-JP" altLang="en-US" sz="2800" b="1">
                <a:latin typeface="+mn-ea"/>
              </a:endParaRPr>
            </a:p>
          </p:txBody>
        </p:sp>
        <p:grpSp>
          <p:nvGrpSpPr>
            <p:cNvPr id="28" name="グループ化 31">
              <a:extLst>
                <a:ext uri="{FF2B5EF4-FFF2-40B4-BE49-F238E27FC236}">
                  <a16:creationId xmlns:a16="http://schemas.microsoft.com/office/drawing/2014/main" id="{278BEEEC-713F-C4CF-1D37-224B565B32F4}"/>
                </a:ext>
              </a:extLst>
            </p:cNvPr>
            <p:cNvGrpSpPr/>
            <p:nvPr/>
          </p:nvGrpSpPr>
          <p:grpSpPr>
            <a:xfrm>
              <a:off x="5819639" y="4700579"/>
              <a:ext cx="980820" cy="840618"/>
              <a:chOff x="5250861" y="5494068"/>
              <a:chExt cx="1503133" cy="1155517"/>
            </a:xfrm>
          </p:grpSpPr>
          <p:grpSp>
            <p:nvGrpSpPr>
              <p:cNvPr id="82" name="Group 923">
                <a:extLst>
                  <a:ext uri="{FF2B5EF4-FFF2-40B4-BE49-F238E27FC236}">
                    <a16:creationId xmlns:a16="http://schemas.microsoft.com/office/drawing/2014/main" id="{6189F01C-AF6E-CAA8-8859-227A3320A9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8705" y="5744643"/>
                <a:ext cx="369035" cy="581885"/>
                <a:chOff x="9753600" y="12877800"/>
                <a:chExt cx="220044" cy="236807"/>
              </a:xfrm>
              <a:solidFill>
                <a:srgbClr val="FFFF00"/>
              </a:solidFill>
            </p:grpSpPr>
            <p:sp>
              <p:nvSpPr>
                <p:cNvPr id="116" name="円/楕円 271">
                  <a:extLst>
                    <a:ext uri="{FF2B5EF4-FFF2-40B4-BE49-F238E27FC236}">
                      <a16:creationId xmlns:a16="http://schemas.microsoft.com/office/drawing/2014/main" id="{FC573054-944E-80F5-12AD-3C67322DEDDB}"/>
                    </a:ext>
                  </a:extLst>
                </p:cNvPr>
                <p:cNvSpPr/>
                <p:nvPr/>
              </p:nvSpPr>
              <p:spPr bwMode="auto">
                <a:xfrm>
                  <a:off x="9753600" y="12877800"/>
                  <a:ext cx="220044" cy="236807"/>
                </a:xfrm>
                <a:prstGeom prst="ellipse">
                  <a:avLst/>
                </a:prstGeom>
                <a:grp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117" name="円/楕円 669">
                  <a:extLst>
                    <a:ext uri="{FF2B5EF4-FFF2-40B4-BE49-F238E27FC236}">
                      <a16:creationId xmlns:a16="http://schemas.microsoft.com/office/drawing/2014/main" id="{9BF4EDBA-D5C7-56B1-8096-BCA2BE0AA871}"/>
                    </a:ext>
                  </a:extLst>
                </p:cNvPr>
                <p:cNvSpPr/>
                <p:nvPr/>
              </p:nvSpPr>
              <p:spPr bwMode="auto">
                <a:xfrm>
                  <a:off x="9830489" y="12953813"/>
                  <a:ext cx="87895" cy="89119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83" name="Group 635">
                <a:extLst>
                  <a:ext uri="{FF2B5EF4-FFF2-40B4-BE49-F238E27FC236}">
                    <a16:creationId xmlns:a16="http://schemas.microsoft.com/office/drawing/2014/main" id="{2924AC10-3F87-28BB-5C0A-5E1596FB74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0443">
                <a:off x="5414134" y="5494068"/>
                <a:ext cx="388723" cy="478650"/>
                <a:chOff x="8439365" y="11518294"/>
                <a:chExt cx="236807" cy="210873"/>
              </a:xfrm>
              <a:solidFill>
                <a:srgbClr val="FFFF00"/>
              </a:solidFill>
            </p:grpSpPr>
            <p:sp>
              <p:nvSpPr>
                <p:cNvPr id="114" name="円/楕円 668">
                  <a:extLst>
                    <a:ext uri="{FF2B5EF4-FFF2-40B4-BE49-F238E27FC236}">
                      <a16:creationId xmlns:a16="http://schemas.microsoft.com/office/drawing/2014/main" id="{96EDE9C6-C1DD-E1FE-2157-19AC04DFD8C7}"/>
                    </a:ext>
                  </a:extLst>
                </p:cNvPr>
                <p:cNvSpPr/>
                <p:nvPr/>
              </p:nvSpPr>
              <p:spPr bwMode="auto">
                <a:xfrm rot="5030484">
                  <a:off x="8452332" y="11505327"/>
                  <a:ext cx="210873" cy="236807"/>
                </a:xfrm>
                <a:prstGeom prst="ellipse">
                  <a:avLst/>
                </a:prstGeom>
                <a:grp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115" name="円/楕円 669">
                  <a:extLst>
                    <a:ext uri="{FF2B5EF4-FFF2-40B4-BE49-F238E27FC236}">
                      <a16:creationId xmlns:a16="http://schemas.microsoft.com/office/drawing/2014/main" id="{4059FBFD-4FAB-20FF-C7A0-7E1C4F922DAC}"/>
                    </a:ext>
                  </a:extLst>
                </p:cNvPr>
                <p:cNvSpPr/>
                <p:nvPr/>
              </p:nvSpPr>
              <p:spPr bwMode="auto">
                <a:xfrm>
                  <a:off x="8451553" y="11580092"/>
                  <a:ext cx="90545" cy="89007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84" name="Group 877">
                <a:extLst>
                  <a:ext uri="{FF2B5EF4-FFF2-40B4-BE49-F238E27FC236}">
                    <a16:creationId xmlns:a16="http://schemas.microsoft.com/office/drawing/2014/main" id="{6C10963F-B91A-F8E0-C3CF-C20537FA5B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20046" y="6221139"/>
                <a:ext cx="492969" cy="428446"/>
                <a:chOff x="9330674" y="12461886"/>
                <a:chExt cx="236807" cy="210873"/>
              </a:xfrm>
              <a:solidFill>
                <a:srgbClr val="FFFF00"/>
              </a:solidFill>
            </p:grpSpPr>
            <p:sp>
              <p:nvSpPr>
                <p:cNvPr id="112" name="円/楕円 273">
                  <a:extLst>
                    <a:ext uri="{FF2B5EF4-FFF2-40B4-BE49-F238E27FC236}">
                      <a16:creationId xmlns:a16="http://schemas.microsoft.com/office/drawing/2014/main" id="{E2A05947-BE4D-3335-01D5-BE50B8783BA9}"/>
                    </a:ext>
                  </a:extLst>
                </p:cNvPr>
                <p:cNvSpPr/>
                <p:nvPr/>
              </p:nvSpPr>
              <p:spPr bwMode="auto">
                <a:xfrm rot="3837039">
                  <a:off x="9343641" y="12448919"/>
                  <a:ext cx="210873" cy="236807"/>
                </a:xfrm>
                <a:prstGeom prst="ellipse">
                  <a:avLst/>
                </a:prstGeom>
                <a:grp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113" name="円/楕円 673">
                  <a:extLst>
                    <a:ext uri="{FF2B5EF4-FFF2-40B4-BE49-F238E27FC236}">
                      <a16:creationId xmlns:a16="http://schemas.microsoft.com/office/drawing/2014/main" id="{9CF9C356-2D0B-5D1E-5AA0-F476CDBC3AC2}"/>
                    </a:ext>
                  </a:extLst>
                </p:cNvPr>
                <p:cNvSpPr/>
                <p:nvPr/>
              </p:nvSpPr>
              <p:spPr bwMode="auto">
                <a:xfrm>
                  <a:off x="9372585" y="12497084"/>
                  <a:ext cx="90442" cy="89119"/>
                </a:xfrm>
                <a:prstGeom prst="ellipse">
                  <a:avLst/>
                </a:prstGeom>
                <a:grp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85" name="Group 923">
                <a:extLst>
                  <a:ext uri="{FF2B5EF4-FFF2-40B4-BE49-F238E27FC236}">
                    <a16:creationId xmlns:a16="http://schemas.microsoft.com/office/drawing/2014/main" id="{61304B08-E227-8069-AF85-F2FB651327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32397">
                <a:off x="6182970" y="5620075"/>
                <a:ext cx="322197" cy="662558"/>
                <a:chOff x="9753600" y="12877800"/>
                <a:chExt cx="220044" cy="236807"/>
              </a:xfrm>
              <a:solidFill>
                <a:srgbClr val="FFFF00"/>
              </a:solidFill>
            </p:grpSpPr>
            <p:sp>
              <p:nvSpPr>
                <p:cNvPr id="110" name="円/楕円 271">
                  <a:extLst>
                    <a:ext uri="{FF2B5EF4-FFF2-40B4-BE49-F238E27FC236}">
                      <a16:creationId xmlns:a16="http://schemas.microsoft.com/office/drawing/2014/main" id="{05E51329-6EF4-6675-D726-83C5534A9BBC}"/>
                    </a:ext>
                  </a:extLst>
                </p:cNvPr>
                <p:cNvSpPr/>
                <p:nvPr/>
              </p:nvSpPr>
              <p:spPr bwMode="auto">
                <a:xfrm>
                  <a:off x="9753600" y="12877800"/>
                  <a:ext cx="220044" cy="236807"/>
                </a:xfrm>
                <a:prstGeom prst="ellipse">
                  <a:avLst/>
                </a:prstGeom>
                <a:grp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111" name="円/楕円 669">
                  <a:extLst>
                    <a:ext uri="{FF2B5EF4-FFF2-40B4-BE49-F238E27FC236}">
                      <a16:creationId xmlns:a16="http://schemas.microsoft.com/office/drawing/2014/main" id="{9A4BDA0B-5226-7458-78C6-5CCBB72085AC}"/>
                    </a:ext>
                  </a:extLst>
                </p:cNvPr>
                <p:cNvSpPr/>
                <p:nvPr/>
              </p:nvSpPr>
              <p:spPr bwMode="auto">
                <a:xfrm>
                  <a:off x="9830489" y="12953813"/>
                  <a:ext cx="87895" cy="89119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86" name="Group 635">
                <a:extLst>
                  <a:ext uri="{FF2B5EF4-FFF2-40B4-BE49-F238E27FC236}">
                    <a16:creationId xmlns:a16="http://schemas.microsoft.com/office/drawing/2014/main" id="{112AB1B9-FE7B-DE7E-8509-F916D9364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532840">
                <a:off x="6241221" y="6022979"/>
                <a:ext cx="404349" cy="615862"/>
                <a:chOff x="8439365" y="11518294"/>
                <a:chExt cx="236807" cy="210873"/>
              </a:xfrm>
              <a:solidFill>
                <a:srgbClr val="FFFF00"/>
              </a:solidFill>
            </p:grpSpPr>
            <p:sp>
              <p:nvSpPr>
                <p:cNvPr id="108" name="円/楕円 668">
                  <a:extLst>
                    <a:ext uri="{FF2B5EF4-FFF2-40B4-BE49-F238E27FC236}">
                      <a16:creationId xmlns:a16="http://schemas.microsoft.com/office/drawing/2014/main" id="{DDA11BA3-85C0-2C87-6EB3-496FB6F99F84}"/>
                    </a:ext>
                  </a:extLst>
                </p:cNvPr>
                <p:cNvSpPr/>
                <p:nvPr/>
              </p:nvSpPr>
              <p:spPr bwMode="auto">
                <a:xfrm rot="5030484">
                  <a:off x="8452332" y="11505327"/>
                  <a:ext cx="210873" cy="236807"/>
                </a:xfrm>
                <a:prstGeom prst="ellipse">
                  <a:avLst/>
                </a:prstGeom>
                <a:grp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109" name="円/楕円 669">
                  <a:extLst>
                    <a:ext uri="{FF2B5EF4-FFF2-40B4-BE49-F238E27FC236}">
                      <a16:creationId xmlns:a16="http://schemas.microsoft.com/office/drawing/2014/main" id="{B6E875F0-15B9-09A6-4AE9-84EBA48E1083}"/>
                    </a:ext>
                  </a:extLst>
                </p:cNvPr>
                <p:cNvSpPr/>
                <p:nvPr/>
              </p:nvSpPr>
              <p:spPr bwMode="auto">
                <a:xfrm>
                  <a:off x="8451553" y="11580092"/>
                  <a:ext cx="90545" cy="89007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87" name="Group 877">
                <a:extLst>
                  <a:ext uri="{FF2B5EF4-FFF2-40B4-BE49-F238E27FC236}">
                    <a16:creationId xmlns:a16="http://schemas.microsoft.com/office/drawing/2014/main" id="{106D853B-376B-4497-9360-5C50045ACE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32397">
                <a:off x="5378212" y="5991645"/>
                <a:ext cx="473951" cy="508353"/>
                <a:chOff x="9330674" y="12461886"/>
                <a:chExt cx="236807" cy="210873"/>
              </a:xfrm>
              <a:solidFill>
                <a:srgbClr val="FFFF00"/>
              </a:solidFill>
            </p:grpSpPr>
            <p:sp>
              <p:nvSpPr>
                <p:cNvPr id="106" name="円/楕円 273">
                  <a:extLst>
                    <a:ext uri="{FF2B5EF4-FFF2-40B4-BE49-F238E27FC236}">
                      <a16:creationId xmlns:a16="http://schemas.microsoft.com/office/drawing/2014/main" id="{3DF480E6-0F87-ABCF-F143-DBC0D1AA4270}"/>
                    </a:ext>
                  </a:extLst>
                </p:cNvPr>
                <p:cNvSpPr/>
                <p:nvPr/>
              </p:nvSpPr>
              <p:spPr bwMode="auto">
                <a:xfrm rot="3837039">
                  <a:off x="9343641" y="12448919"/>
                  <a:ext cx="210873" cy="236807"/>
                </a:xfrm>
                <a:prstGeom prst="ellipse">
                  <a:avLst/>
                </a:prstGeom>
                <a:grp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107" name="円/楕円 673">
                  <a:extLst>
                    <a:ext uri="{FF2B5EF4-FFF2-40B4-BE49-F238E27FC236}">
                      <a16:creationId xmlns:a16="http://schemas.microsoft.com/office/drawing/2014/main" id="{74F62D02-691C-6577-20FE-3F4588E42B19}"/>
                    </a:ext>
                  </a:extLst>
                </p:cNvPr>
                <p:cNvSpPr/>
                <p:nvPr/>
              </p:nvSpPr>
              <p:spPr bwMode="auto">
                <a:xfrm>
                  <a:off x="9372585" y="12497084"/>
                  <a:ext cx="90442" cy="89119"/>
                </a:xfrm>
                <a:prstGeom prst="ellipse">
                  <a:avLst/>
                </a:prstGeom>
                <a:grp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88" name="Group 800">
                <a:extLst>
                  <a:ext uri="{FF2B5EF4-FFF2-40B4-BE49-F238E27FC236}">
                    <a16:creationId xmlns:a16="http://schemas.microsoft.com/office/drawing/2014/main" id="{6ABE7293-4747-A65E-9806-CF141D9AF4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184971">
                <a:off x="5603353" y="5683263"/>
                <a:ext cx="255432" cy="295119"/>
                <a:chOff x="8475927" y="12954000"/>
                <a:chExt cx="210873" cy="236807"/>
              </a:xfrm>
            </p:grpSpPr>
            <p:sp>
              <p:nvSpPr>
                <p:cNvPr id="104" name="円/楕円 279">
                  <a:extLst>
                    <a:ext uri="{FF2B5EF4-FFF2-40B4-BE49-F238E27FC236}">
                      <a16:creationId xmlns:a16="http://schemas.microsoft.com/office/drawing/2014/main" id="{BDF3706B-A09A-0EE3-6965-75240886DB26}"/>
                    </a:ext>
                  </a:extLst>
                </p:cNvPr>
                <p:cNvSpPr/>
                <p:nvPr/>
              </p:nvSpPr>
              <p:spPr bwMode="auto">
                <a:xfrm>
                  <a:off x="8475927" y="12954000"/>
                  <a:ext cx="210873" cy="236807"/>
                </a:xfrm>
                <a:prstGeom prst="ellipse">
                  <a:avLst/>
                </a:prstGeom>
                <a:solidFill>
                  <a:srgbClr val="60B808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105" name="円/楕円 280">
                  <a:extLst>
                    <a:ext uri="{FF2B5EF4-FFF2-40B4-BE49-F238E27FC236}">
                      <a16:creationId xmlns:a16="http://schemas.microsoft.com/office/drawing/2014/main" id="{595E1FA6-AEF6-29E1-2714-39B3D5695BB5}"/>
                    </a:ext>
                  </a:extLst>
                </p:cNvPr>
                <p:cNvSpPr/>
                <p:nvPr/>
              </p:nvSpPr>
              <p:spPr bwMode="auto">
                <a:xfrm>
                  <a:off x="8520705" y="13014495"/>
                  <a:ext cx="90429" cy="89168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89" name="Group 878">
                <a:extLst>
                  <a:ext uri="{FF2B5EF4-FFF2-40B4-BE49-F238E27FC236}">
                    <a16:creationId xmlns:a16="http://schemas.microsoft.com/office/drawing/2014/main" id="{B2676CCA-8E7F-4FC8-DB8D-6CF94D09B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2246" y="6183105"/>
                <a:ext cx="262799" cy="286846"/>
                <a:chOff x="9067800" y="12860718"/>
                <a:chExt cx="210873" cy="236807"/>
              </a:xfrm>
            </p:grpSpPr>
            <p:sp>
              <p:nvSpPr>
                <p:cNvPr id="102" name="円/楕円 277">
                  <a:extLst>
                    <a:ext uri="{FF2B5EF4-FFF2-40B4-BE49-F238E27FC236}">
                      <a16:creationId xmlns:a16="http://schemas.microsoft.com/office/drawing/2014/main" id="{4D910508-505B-373E-9CFF-9A6FE8ED8715}"/>
                    </a:ext>
                  </a:extLst>
                </p:cNvPr>
                <p:cNvSpPr/>
                <p:nvPr/>
              </p:nvSpPr>
              <p:spPr bwMode="auto">
                <a:xfrm>
                  <a:off x="9067800" y="12860718"/>
                  <a:ext cx="210873" cy="236807"/>
                </a:xfrm>
                <a:prstGeom prst="ellipse">
                  <a:avLst/>
                </a:prstGeom>
                <a:solidFill>
                  <a:srgbClr val="60B808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103" name="円/楕円 278">
                  <a:extLst>
                    <a:ext uri="{FF2B5EF4-FFF2-40B4-BE49-F238E27FC236}">
                      <a16:creationId xmlns:a16="http://schemas.microsoft.com/office/drawing/2014/main" id="{2378E596-440C-D42C-0AB1-BF3957101748}"/>
                    </a:ext>
                  </a:extLst>
                </p:cNvPr>
                <p:cNvSpPr/>
                <p:nvPr/>
              </p:nvSpPr>
              <p:spPr bwMode="auto">
                <a:xfrm>
                  <a:off x="9103467" y="12928725"/>
                  <a:ext cx="90442" cy="89119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90" name="Group 635">
                <a:extLst>
                  <a:ext uri="{FF2B5EF4-FFF2-40B4-BE49-F238E27FC236}">
                    <a16:creationId xmlns:a16="http://schemas.microsoft.com/office/drawing/2014/main" id="{CDFD3373-B011-4257-B35D-DFFFA0B646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0443">
                <a:off x="5250861" y="6115652"/>
                <a:ext cx="294783" cy="255752"/>
                <a:chOff x="8439365" y="11518294"/>
                <a:chExt cx="236807" cy="210873"/>
              </a:xfrm>
            </p:grpSpPr>
            <p:sp>
              <p:nvSpPr>
                <p:cNvPr id="100" name="円/楕円 668">
                  <a:extLst>
                    <a:ext uri="{FF2B5EF4-FFF2-40B4-BE49-F238E27FC236}">
                      <a16:creationId xmlns:a16="http://schemas.microsoft.com/office/drawing/2014/main" id="{9B9F5B0B-6137-014F-0D21-D3A861F3E11E}"/>
                    </a:ext>
                  </a:extLst>
                </p:cNvPr>
                <p:cNvSpPr/>
                <p:nvPr/>
              </p:nvSpPr>
              <p:spPr bwMode="auto">
                <a:xfrm rot="5030484">
                  <a:off x="8452332" y="11505327"/>
                  <a:ext cx="210873" cy="23680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101" name="円/楕円 669">
                  <a:extLst>
                    <a:ext uri="{FF2B5EF4-FFF2-40B4-BE49-F238E27FC236}">
                      <a16:creationId xmlns:a16="http://schemas.microsoft.com/office/drawing/2014/main" id="{4C39AF45-841E-D5BD-9C1F-11220F95B3A1}"/>
                    </a:ext>
                  </a:extLst>
                </p:cNvPr>
                <p:cNvSpPr/>
                <p:nvPr/>
              </p:nvSpPr>
              <p:spPr bwMode="auto">
                <a:xfrm>
                  <a:off x="8451553" y="11580092"/>
                  <a:ext cx="90545" cy="8900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91" name="Group 877">
                <a:extLst>
                  <a:ext uri="{FF2B5EF4-FFF2-40B4-BE49-F238E27FC236}">
                    <a16:creationId xmlns:a16="http://schemas.microsoft.com/office/drawing/2014/main" id="{62576594-9744-D4ED-D4FD-7E23F4A1AE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58875" y="5827659"/>
                <a:ext cx="295119" cy="255432"/>
                <a:chOff x="9330674" y="12461886"/>
                <a:chExt cx="236807" cy="210873"/>
              </a:xfrm>
            </p:grpSpPr>
            <p:sp>
              <p:nvSpPr>
                <p:cNvPr id="98" name="円/楕円 273">
                  <a:extLst>
                    <a:ext uri="{FF2B5EF4-FFF2-40B4-BE49-F238E27FC236}">
                      <a16:creationId xmlns:a16="http://schemas.microsoft.com/office/drawing/2014/main" id="{13DB957E-3AEC-F323-F0CA-A56A7351F70E}"/>
                    </a:ext>
                  </a:extLst>
                </p:cNvPr>
                <p:cNvSpPr/>
                <p:nvPr/>
              </p:nvSpPr>
              <p:spPr bwMode="auto">
                <a:xfrm rot="3837039">
                  <a:off x="9343641" y="12448919"/>
                  <a:ext cx="210873" cy="236807"/>
                </a:xfrm>
                <a:prstGeom prst="ellipse">
                  <a:avLst/>
                </a:prstGeom>
                <a:solidFill>
                  <a:srgbClr val="60B808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99" name="円/楕円 673">
                  <a:extLst>
                    <a:ext uri="{FF2B5EF4-FFF2-40B4-BE49-F238E27FC236}">
                      <a16:creationId xmlns:a16="http://schemas.microsoft.com/office/drawing/2014/main" id="{27190649-D3FB-E5D1-0DBE-FC3F17F691A1}"/>
                    </a:ext>
                  </a:extLst>
                </p:cNvPr>
                <p:cNvSpPr/>
                <p:nvPr/>
              </p:nvSpPr>
              <p:spPr bwMode="auto">
                <a:xfrm>
                  <a:off x="9372585" y="12497084"/>
                  <a:ext cx="90442" cy="89119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92" name="Group 923">
                <a:extLst>
                  <a:ext uri="{FF2B5EF4-FFF2-40B4-BE49-F238E27FC236}">
                    <a16:creationId xmlns:a16="http://schemas.microsoft.com/office/drawing/2014/main" id="{B0D6DB87-71C9-2D6B-831A-EF26445FB7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93221" y="5631827"/>
                <a:ext cx="274228" cy="286846"/>
                <a:chOff x="9753600" y="12877800"/>
                <a:chExt cx="220044" cy="236807"/>
              </a:xfrm>
            </p:grpSpPr>
            <p:sp>
              <p:nvSpPr>
                <p:cNvPr id="96" name="円/楕円 271">
                  <a:extLst>
                    <a:ext uri="{FF2B5EF4-FFF2-40B4-BE49-F238E27FC236}">
                      <a16:creationId xmlns:a16="http://schemas.microsoft.com/office/drawing/2014/main" id="{FF90153E-4063-DEDF-3044-C3179BC4C45B}"/>
                    </a:ext>
                  </a:extLst>
                </p:cNvPr>
                <p:cNvSpPr/>
                <p:nvPr/>
              </p:nvSpPr>
              <p:spPr bwMode="auto">
                <a:xfrm>
                  <a:off x="9753600" y="12877800"/>
                  <a:ext cx="220044" cy="23680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97" name="円/楕円 669">
                  <a:extLst>
                    <a:ext uri="{FF2B5EF4-FFF2-40B4-BE49-F238E27FC236}">
                      <a16:creationId xmlns:a16="http://schemas.microsoft.com/office/drawing/2014/main" id="{7486F385-F488-F49F-96C8-F4CFE647E5C7}"/>
                    </a:ext>
                  </a:extLst>
                </p:cNvPr>
                <p:cNvSpPr/>
                <p:nvPr/>
              </p:nvSpPr>
              <p:spPr bwMode="auto">
                <a:xfrm>
                  <a:off x="9830489" y="12953813"/>
                  <a:ext cx="87895" cy="89119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93" name="Group 922">
                <a:extLst>
                  <a:ext uri="{FF2B5EF4-FFF2-40B4-BE49-F238E27FC236}">
                    <a16:creationId xmlns:a16="http://schemas.microsoft.com/office/drawing/2014/main" id="{8CBEE56D-D44C-9773-82BF-B2BD2C085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1555" y="5946642"/>
                <a:ext cx="284891" cy="276905"/>
                <a:chOff x="8991601" y="13106401"/>
                <a:chExt cx="228600" cy="228600"/>
              </a:xfrm>
            </p:grpSpPr>
            <p:sp>
              <p:nvSpPr>
                <p:cNvPr id="94" name="円/楕円 269">
                  <a:extLst>
                    <a:ext uri="{FF2B5EF4-FFF2-40B4-BE49-F238E27FC236}">
                      <a16:creationId xmlns:a16="http://schemas.microsoft.com/office/drawing/2014/main" id="{598802E7-574A-0C36-F012-FA2CBCA32FF5}"/>
                    </a:ext>
                  </a:extLst>
                </p:cNvPr>
                <p:cNvSpPr/>
                <p:nvPr/>
              </p:nvSpPr>
              <p:spPr bwMode="auto">
                <a:xfrm>
                  <a:off x="8991601" y="13106401"/>
                  <a:ext cx="228600" cy="2286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95" name="円/楕円 671">
                  <a:extLst>
                    <a:ext uri="{FF2B5EF4-FFF2-40B4-BE49-F238E27FC236}">
                      <a16:creationId xmlns:a16="http://schemas.microsoft.com/office/drawing/2014/main" id="{5C8817A9-5666-401F-57C2-C889BB41945F}"/>
                    </a:ext>
                  </a:extLst>
                </p:cNvPr>
                <p:cNvSpPr/>
                <p:nvPr/>
              </p:nvSpPr>
              <p:spPr bwMode="auto">
                <a:xfrm>
                  <a:off x="9068260" y="13182975"/>
                  <a:ext cx="90442" cy="89119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9" name="グループ化 32">
              <a:extLst>
                <a:ext uri="{FF2B5EF4-FFF2-40B4-BE49-F238E27FC236}">
                  <a16:creationId xmlns:a16="http://schemas.microsoft.com/office/drawing/2014/main" id="{748F43B5-6C9D-701B-143C-FD20E9CBBF05}"/>
                </a:ext>
              </a:extLst>
            </p:cNvPr>
            <p:cNvGrpSpPr/>
            <p:nvPr/>
          </p:nvGrpSpPr>
          <p:grpSpPr>
            <a:xfrm>
              <a:off x="2965297" y="4314503"/>
              <a:ext cx="1243390" cy="776201"/>
              <a:chOff x="7013559" y="3596272"/>
              <a:chExt cx="1243390" cy="776201"/>
            </a:xfrm>
          </p:grpSpPr>
          <p:grpSp>
            <p:nvGrpSpPr>
              <p:cNvPr id="32" name="Group 923">
                <a:extLst>
                  <a:ext uri="{FF2B5EF4-FFF2-40B4-BE49-F238E27FC236}">
                    <a16:creationId xmlns:a16="http://schemas.microsoft.com/office/drawing/2014/main" id="{E0461171-2583-053C-32A6-71E0188EFA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13559" y="3816764"/>
                <a:ext cx="274228" cy="286846"/>
                <a:chOff x="9753600" y="12877800"/>
                <a:chExt cx="220044" cy="236807"/>
              </a:xfrm>
              <a:solidFill>
                <a:srgbClr val="FFFF00"/>
              </a:solidFill>
            </p:grpSpPr>
            <p:sp>
              <p:nvSpPr>
                <p:cNvPr id="80" name="円/楕円 271">
                  <a:extLst>
                    <a:ext uri="{FF2B5EF4-FFF2-40B4-BE49-F238E27FC236}">
                      <a16:creationId xmlns:a16="http://schemas.microsoft.com/office/drawing/2014/main" id="{89F15DB2-06D6-7E50-E4C9-D58BF2E6A5EB}"/>
                    </a:ext>
                  </a:extLst>
                </p:cNvPr>
                <p:cNvSpPr/>
                <p:nvPr/>
              </p:nvSpPr>
              <p:spPr bwMode="auto">
                <a:xfrm>
                  <a:off x="9753600" y="12877800"/>
                  <a:ext cx="220044" cy="236807"/>
                </a:xfrm>
                <a:prstGeom prst="ellipse">
                  <a:avLst/>
                </a:prstGeom>
                <a:grp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81" name="円/楕円 669">
                  <a:extLst>
                    <a:ext uri="{FF2B5EF4-FFF2-40B4-BE49-F238E27FC236}">
                      <a16:creationId xmlns:a16="http://schemas.microsoft.com/office/drawing/2014/main" id="{6B528E4C-4FD6-B94C-AB4C-95069E6585C1}"/>
                    </a:ext>
                  </a:extLst>
                </p:cNvPr>
                <p:cNvSpPr/>
                <p:nvPr/>
              </p:nvSpPr>
              <p:spPr bwMode="auto">
                <a:xfrm>
                  <a:off x="9830489" y="12953813"/>
                  <a:ext cx="87895" cy="89119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33" name="グループ化 36">
                <a:extLst>
                  <a:ext uri="{FF2B5EF4-FFF2-40B4-BE49-F238E27FC236}">
                    <a16:creationId xmlns:a16="http://schemas.microsoft.com/office/drawing/2014/main" id="{CFB2137E-276E-3687-BFC8-3F4EB82385E3}"/>
                  </a:ext>
                </a:extLst>
              </p:cNvPr>
              <p:cNvGrpSpPr/>
              <p:nvPr/>
            </p:nvGrpSpPr>
            <p:grpSpPr>
              <a:xfrm>
                <a:off x="7087218" y="3596272"/>
                <a:ext cx="769938" cy="646112"/>
                <a:chOff x="3154390" y="1175757"/>
                <a:chExt cx="769938" cy="646112"/>
              </a:xfrm>
            </p:grpSpPr>
            <p:grpSp>
              <p:nvGrpSpPr>
                <p:cNvPr id="62" name="Group 800">
                  <a:extLst>
                    <a:ext uri="{FF2B5EF4-FFF2-40B4-BE49-F238E27FC236}">
                      <a16:creationId xmlns:a16="http://schemas.microsoft.com/office/drawing/2014/main" id="{9FD2F6C6-28D1-9A3C-A735-9418FF54FE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7184971">
                  <a:off x="3417777" y="1418964"/>
                  <a:ext cx="255432" cy="295119"/>
                  <a:chOff x="8475927" y="12954000"/>
                  <a:chExt cx="210873" cy="236807"/>
                </a:xfrm>
              </p:grpSpPr>
              <p:sp>
                <p:nvSpPr>
                  <p:cNvPr id="78" name="円/楕円 279">
                    <a:extLst>
                      <a:ext uri="{FF2B5EF4-FFF2-40B4-BE49-F238E27FC236}">
                        <a16:creationId xmlns:a16="http://schemas.microsoft.com/office/drawing/2014/main" id="{8C8A7119-EA68-253F-02AE-DB31DA174C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75927" y="12954000"/>
                    <a:ext cx="210873" cy="236807"/>
                  </a:xfrm>
                  <a:prstGeom prst="ellipse">
                    <a:avLst/>
                  </a:prstGeom>
                  <a:solidFill>
                    <a:srgbClr val="60B808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79" name="円/楕円 280">
                    <a:extLst>
                      <a:ext uri="{FF2B5EF4-FFF2-40B4-BE49-F238E27FC236}">
                        <a16:creationId xmlns:a16="http://schemas.microsoft.com/office/drawing/2014/main" id="{1BCAD4FD-D2AF-EAC5-602F-0A12170690A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20705" y="13014495"/>
                    <a:ext cx="90429" cy="89168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63" name="Group 878">
                  <a:extLst>
                    <a:ext uri="{FF2B5EF4-FFF2-40B4-BE49-F238E27FC236}">
                      <a16:creationId xmlns:a16="http://schemas.microsoft.com/office/drawing/2014/main" id="{34C5B029-8D29-7AF9-AB5A-77FEC5585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4390" y="1247367"/>
                  <a:ext cx="262799" cy="286846"/>
                  <a:chOff x="9067800" y="12860718"/>
                  <a:chExt cx="210873" cy="236807"/>
                </a:xfrm>
              </p:grpSpPr>
              <p:sp>
                <p:nvSpPr>
                  <p:cNvPr id="76" name="円/楕円 277">
                    <a:extLst>
                      <a:ext uri="{FF2B5EF4-FFF2-40B4-BE49-F238E27FC236}">
                        <a16:creationId xmlns:a16="http://schemas.microsoft.com/office/drawing/2014/main" id="{FCB77C72-62E6-6ADC-2F38-CAA8105D30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67800" y="12860718"/>
                    <a:ext cx="210873" cy="236807"/>
                  </a:xfrm>
                  <a:prstGeom prst="ellipse">
                    <a:avLst/>
                  </a:prstGeom>
                  <a:solidFill>
                    <a:srgbClr val="60B808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77" name="円/楕円 278">
                    <a:extLst>
                      <a:ext uri="{FF2B5EF4-FFF2-40B4-BE49-F238E27FC236}">
                        <a16:creationId xmlns:a16="http://schemas.microsoft.com/office/drawing/2014/main" id="{6102D2BF-6187-DA6D-7269-1E554F032C1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03467" y="12928725"/>
                    <a:ext cx="90442" cy="89119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64" name="Group 635">
                  <a:extLst>
                    <a:ext uri="{FF2B5EF4-FFF2-40B4-BE49-F238E27FC236}">
                      <a16:creationId xmlns:a16="http://schemas.microsoft.com/office/drawing/2014/main" id="{D6DE6823-770A-2AAB-EF9E-422D9251FB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00443">
                  <a:off x="3629538" y="1466002"/>
                  <a:ext cx="294783" cy="255752"/>
                  <a:chOff x="8439365" y="11518294"/>
                  <a:chExt cx="236807" cy="210873"/>
                </a:xfrm>
              </p:grpSpPr>
              <p:sp>
                <p:nvSpPr>
                  <p:cNvPr id="74" name="円/楕円 668">
                    <a:extLst>
                      <a:ext uri="{FF2B5EF4-FFF2-40B4-BE49-F238E27FC236}">
                        <a16:creationId xmlns:a16="http://schemas.microsoft.com/office/drawing/2014/main" id="{3E9358DB-CF29-01E9-E287-8335026231F5}"/>
                      </a:ext>
                    </a:extLst>
                  </p:cNvPr>
                  <p:cNvSpPr/>
                  <p:nvPr/>
                </p:nvSpPr>
                <p:spPr bwMode="auto">
                  <a:xfrm rot="5030484">
                    <a:off x="8452332" y="11505327"/>
                    <a:ext cx="210873" cy="236807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75" name="円/楕円 669">
                    <a:extLst>
                      <a:ext uri="{FF2B5EF4-FFF2-40B4-BE49-F238E27FC236}">
                        <a16:creationId xmlns:a16="http://schemas.microsoft.com/office/drawing/2014/main" id="{38865698-C79C-45AF-BE26-F26A0197410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51553" y="11580092"/>
                    <a:ext cx="90545" cy="89007"/>
                  </a:xfrm>
                  <a:prstGeom prst="ellips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65" name="Group 877">
                  <a:extLst>
                    <a:ext uri="{FF2B5EF4-FFF2-40B4-BE49-F238E27FC236}">
                      <a16:creationId xmlns:a16="http://schemas.microsoft.com/office/drawing/2014/main" id="{6EB94125-66AA-4F14-14B1-6658774F06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29209" y="1268059"/>
                  <a:ext cx="295119" cy="255432"/>
                  <a:chOff x="9330674" y="12461886"/>
                  <a:chExt cx="236807" cy="210873"/>
                </a:xfrm>
              </p:grpSpPr>
              <p:sp>
                <p:nvSpPr>
                  <p:cNvPr id="72" name="円/楕円 273">
                    <a:extLst>
                      <a:ext uri="{FF2B5EF4-FFF2-40B4-BE49-F238E27FC236}">
                        <a16:creationId xmlns:a16="http://schemas.microsoft.com/office/drawing/2014/main" id="{4423B3BB-2C0A-3222-65A2-609E09E03EF8}"/>
                      </a:ext>
                    </a:extLst>
                  </p:cNvPr>
                  <p:cNvSpPr/>
                  <p:nvPr/>
                </p:nvSpPr>
                <p:spPr bwMode="auto">
                  <a:xfrm rot="3837039">
                    <a:off x="9343641" y="12448919"/>
                    <a:ext cx="210873" cy="236807"/>
                  </a:xfrm>
                  <a:prstGeom prst="ellipse">
                    <a:avLst/>
                  </a:prstGeom>
                  <a:solidFill>
                    <a:srgbClr val="60B808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73" name="円/楕円 673">
                    <a:extLst>
                      <a:ext uri="{FF2B5EF4-FFF2-40B4-BE49-F238E27FC236}">
                        <a16:creationId xmlns:a16="http://schemas.microsoft.com/office/drawing/2014/main" id="{267101DD-F9F4-2F7A-1B2D-ED29B9E710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72585" y="12497084"/>
                    <a:ext cx="90442" cy="89119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66" name="Group 923">
                  <a:extLst>
                    <a:ext uri="{FF2B5EF4-FFF2-40B4-BE49-F238E27FC236}">
                      <a16:creationId xmlns:a16="http://schemas.microsoft.com/office/drawing/2014/main" id="{66CF9E07-418E-F00B-27ED-FF23D814D5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4318" y="1175757"/>
                  <a:ext cx="274228" cy="286846"/>
                  <a:chOff x="9753600" y="12877800"/>
                  <a:chExt cx="220044" cy="236807"/>
                </a:xfrm>
              </p:grpSpPr>
              <p:sp>
                <p:nvSpPr>
                  <p:cNvPr id="70" name="円/楕円 271">
                    <a:extLst>
                      <a:ext uri="{FF2B5EF4-FFF2-40B4-BE49-F238E27FC236}">
                        <a16:creationId xmlns:a16="http://schemas.microsoft.com/office/drawing/2014/main" id="{B7686A8E-B953-9D8F-95F1-BEA3D3EB67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753600" y="12877800"/>
                    <a:ext cx="220044" cy="236807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71" name="円/楕円 669">
                    <a:extLst>
                      <a:ext uri="{FF2B5EF4-FFF2-40B4-BE49-F238E27FC236}">
                        <a16:creationId xmlns:a16="http://schemas.microsoft.com/office/drawing/2014/main" id="{CA0DE815-7A07-ACAB-BCD0-ABE9F1E36F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830489" y="12953813"/>
                    <a:ext cx="87895" cy="89119"/>
                  </a:xfrm>
                  <a:prstGeom prst="ellips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67" name="Group 922">
                  <a:extLst>
                    <a:ext uri="{FF2B5EF4-FFF2-40B4-BE49-F238E27FC236}">
                      <a16:creationId xmlns:a16="http://schemas.microsoft.com/office/drawing/2014/main" id="{76712598-6293-0CE4-965B-2DE96DA0AB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49354" y="1544964"/>
                  <a:ext cx="284891" cy="276905"/>
                  <a:chOff x="8991601" y="13106401"/>
                  <a:chExt cx="228600" cy="228600"/>
                </a:xfrm>
              </p:grpSpPr>
              <p:sp>
                <p:nvSpPr>
                  <p:cNvPr id="68" name="円/楕円 269">
                    <a:extLst>
                      <a:ext uri="{FF2B5EF4-FFF2-40B4-BE49-F238E27FC236}">
                        <a16:creationId xmlns:a16="http://schemas.microsoft.com/office/drawing/2014/main" id="{DAC3D487-8D8B-84DA-A6C0-F9D2A9C3D07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91601" y="13106401"/>
                    <a:ext cx="228600" cy="228600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69" name="円/楕円 671">
                    <a:extLst>
                      <a:ext uri="{FF2B5EF4-FFF2-40B4-BE49-F238E27FC236}">
                        <a16:creationId xmlns:a16="http://schemas.microsoft.com/office/drawing/2014/main" id="{4B90DFA1-F025-479E-F639-8444B54B8B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68260" y="13182975"/>
                    <a:ext cx="90442" cy="89119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</p:grpSp>
          </p:grpSp>
          <p:grpSp>
            <p:nvGrpSpPr>
              <p:cNvPr id="34" name="Group 877">
                <a:extLst>
                  <a:ext uri="{FF2B5EF4-FFF2-40B4-BE49-F238E27FC236}">
                    <a16:creationId xmlns:a16="http://schemas.microsoft.com/office/drawing/2014/main" id="{DE3A15E5-CC9D-B1E0-70CF-29F9B4E440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25829" y="3964641"/>
                <a:ext cx="295119" cy="255432"/>
                <a:chOff x="9330674" y="12461886"/>
                <a:chExt cx="236807" cy="210873"/>
              </a:xfrm>
              <a:solidFill>
                <a:srgbClr val="FFFF00"/>
              </a:solidFill>
            </p:grpSpPr>
            <p:sp>
              <p:nvSpPr>
                <p:cNvPr id="60" name="円/楕円 273">
                  <a:extLst>
                    <a:ext uri="{FF2B5EF4-FFF2-40B4-BE49-F238E27FC236}">
                      <a16:creationId xmlns:a16="http://schemas.microsoft.com/office/drawing/2014/main" id="{0C9A3A82-8856-DF03-109A-DD58B556DF1B}"/>
                    </a:ext>
                  </a:extLst>
                </p:cNvPr>
                <p:cNvSpPr/>
                <p:nvPr/>
              </p:nvSpPr>
              <p:spPr bwMode="auto">
                <a:xfrm rot="3837039">
                  <a:off x="9343641" y="12448919"/>
                  <a:ext cx="210873" cy="236807"/>
                </a:xfrm>
                <a:prstGeom prst="ellipse">
                  <a:avLst/>
                </a:prstGeom>
                <a:grp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61" name="円/楕円 673">
                  <a:extLst>
                    <a:ext uri="{FF2B5EF4-FFF2-40B4-BE49-F238E27FC236}">
                      <a16:creationId xmlns:a16="http://schemas.microsoft.com/office/drawing/2014/main" id="{7AF54030-28BD-6815-BAA3-FAA47F66AB9D}"/>
                    </a:ext>
                  </a:extLst>
                </p:cNvPr>
                <p:cNvSpPr/>
                <p:nvPr/>
              </p:nvSpPr>
              <p:spPr bwMode="auto">
                <a:xfrm>
                  <a:off x="9372585" y="12497084"/>
                  <a:ext cx="90442" cy="89119"/>
                </a:xfrm>
                <a:prstGeom prst="ellipse">
                  <a:avLst/>
                </a:prstGeom>
                <a:grp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35" name="グループ化 38">
                <a:extLst>
                  <a:ext uri="{FF2B5EF4-FFF2-40B4-BE49-F238E27FC236}">
                    <a16:creationId xmlns:a16="http://schemas.microsoft.com/office/drawing/2014/main" id="{C4A4169B-558E-F5D1-A76C-62B87EE26FA0}"/>
                  </a:ext>
                </a:extLst>
              </p:cNvPr>
              <p:cNvGrpSpPr/>
              <p:nvPr/>
            </p:nvGrpSpPr>
            <p:grpSpPr>
              <a:xfrm>
                <a:off x="7487011" y="3607251"/>
                <a:ext cx="769938" cy="646112"/>
                <a:chOff x="3154390" y="1175757"/>
                <a:chExt cx="769938" cy="646112"/>
              </a:xfrm>
            </p:grpSpPr>
            <p:grpSp>
              <p:nvGrpSpPr>
                <p:cNvPr id="42" name="Group 800">
                  <a:extLst>
                    <a:ext uri="{FF2B5EF4-FFF2-40B4-BE49-F238E27FC236}">
                      <a16:creationId xmlns:a16="http://schemas.microsoft.com/office/drawing/2014/main" id="{AFE5EB8B-9BA2-EE71-6DBE-82DE1893D7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7184971">
                  <a:off x="3417777" y="1418964"/>
                  <a:ext cx="255432" cy="295119"/>
                  <a:chOff x="8475927" y="12954000"/>
                  <a:chExt cx="210873" cy="236807"/>
                </a:xfrm>
              </p:grpSpPr>
              <p:sp>
                <p:nvSpPr>
                  <p:cNvPr id="58" name="円/楕円 279">
                    <a:extLst>
                      <a:ext uri="{FF2B5EF4-FFF2-40B4-BE49-F238E27FC236}">
                        <a16:creationId xmlns:a16="http://schemas.microsoft.com/office/drawing/2014/main" id="{A885E9F6-E984-9C7E-2E36-256DA0B0D00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75927" y="12954000"/>
                    <a:ext cx="210873" cy="236807"/>
                  </a:xfrm>
                  <a:prstGeom prst="ellipse">
                    <a:avLst/>
                  </a:prstGeom>
                  <a:solidFill>
                    <a:srgbClr val="60B808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9" name="円/楕円 280">
                    <a:extLst>
                      <a:ext uri="{FF2B5EF4-FFF2-40B4-BE49-F238E27FC236}">
                        <a16:creationId xmlns:a16="http://schemas.microsoft.com/office/drawing/2014/main" id="{B2EA9139-2697-61C3-398A-A645DBFF95B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20705" y="13014495"/>
                    <a:ext cx="90429" cy="89168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43" name="Group 878">
                  <a:extLst>
                    <a:ext uri="{FF2B5EF4-FFF2-40B4-BE49-F238E27FC236}">
                      <a16:creationId xmlns:a16="http://schemas.microsoft.com/office/drawing/2014/main" id="{C2B6FBB8-E99D-FABB-08CD-12D6F16EE8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4390" y="1247367"/>
                  <a:ext cx="262799" cy="286846"/>
                  <a:chOff x="9067800" y="12860718"/>
                  <a:chExt cx="210873" cy="236807"/>
                </a:xfrm>
              </p:grpSpPr>
              <p:sp>
                <p:nvSpPr>
                  <p:cNvPr id="56" name="円/楕円 277">
                    <a:extLst>
                      <a:ext uri="{FF2B5EF4-FFF2-40B4-BE49-F238E27FC236}">
                        <a16:creationId xmlns:a16="http://schemas.microsoft.com/office/drawing/2014/main" id="{F35935E0-8E1E-7FDF-1F97-082DD05510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67800" y="12860718"/>
                    <a:ext cx="210873" cy="236807"/>
                  </a:xfrm>
                  <a:prstGeom prst="ellipse">
                    <a:avLst/>
                  </a:prstGeom>
                  <a:solidFill>
                    <a:srgbClr val="60B808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7" name="円/楕円 278">
                    <a:extLst>
                      <a:ext uri="{FF2B5EF4-FFF2-40B4-BE49-F238E27FC236}">
                        <a16:creationId xmlns:a16="http://schemas.microsoft.com/office/drawing/2014/main" id="{D0097E79-1B73-96BD-0533-3E4FD56281E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03467" y="12928725"/>
                    <a:ext cx="90442" cy="89119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44" name="Group 635">
                  <a:extLst>
                    <a:ext uri="{FF2B5EF4-FFF2-40B4-BE49-F238E27FC236}">
                      <a16:creationId xmlns:a16="http://schemas.microsoft.com/office/drawing/2014/main" id="{E5F5D839-CE1C-3D2A-3FDA-3A61254FC3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00443">
                  <a:off x="3629538" y="1466002"/>
                  <a:ext cx="294783" cy="255752"/>
                  <a:chOff x="8439365" y="11518294"/>
                  <a:chExt cx="236807" cy="210873"/>
                </a:xfrm>
              </p:grpSpPr>
              <p:sp>
                <p:nvSpPr>
                  <p:cNvPr id="54" name="円/楕円 668">
                    <a:extLst>
                      <a:ext uri="{FF2B5EF4-FFF2-40B4-BE49-F238E27FC236}">
                        <a16:creationId xmlns:a16="http://schemas.microsoft.com/office/drawing/2014/main" id="{B47069C1-856F-1AC9-39D4-E279C0510880}"/>
                      </a:ext>
                    </a:extLst>
                  </p:cNvPr>
                  <p:cNvSpPr/>
                  <p:nvPr/>
                </p:nvSpPr>
                <p:spPr bwMode="auto">
                  <a:xfrm rot="5030484">
                    <a:off x="8452332" y="11505327"/>
                    <a:ext cx="210873" cy="236807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5" name="円/楕円 669">
                    <a:extLst>
                      <a:ext uri="{FF2B5EF4-FFF2-40B4-BE49-F238E27FC236}">
                        <a16:creationId xmlns:a16="http://schemas.microsoft.com/office/drawing/2014/main" id="{C57022AE-2044-1100-2F8C-4F1766F1F6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51553" y="11580092"/>
                    <a:ext cx="90545" cy="89007"/>
                  </a:xfrm>
                  <a:prstGeom prst="ellips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45" name="Group 877">
                  <a:extLst>
                    <a:ext uri="{FF2B5EF4-FFF2-40B4-BE49-F238E27FC236}">
                      <a16:creationId xmlns:a16="http://schemas.microsoft.com/office/drawing/2014/main" id="{85C5E4B5-D2E8-5D4F-72D6-BCDB325E8F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29209" y="1268059"/>
                  <a:ext cx="295119" cy="255432"/>
                  <a:chOff x="9330674" y="12461886"/>
                  <a:chExt cx="236807" cy="210873"/>
                </a:xfrm>
              </p:grpSpPr>
              <p:sp>
                <p:nvSpPr>
                  <p:cNvPr id="52" name="円/楕円 273">
                    <a:extLst>
                      <a:ext uri="{FF2B5EF4-FFF2-40B4-BE49-F238E27FC236}">
                        <a16:creationId xmlns:a16="http://schemas.microsoft.com/office/drawing/2014/main" id="{338E82D2-D365-471A-B8B8-4D437880C9B6}"/>
                      </a:ext>
                    </a:extLst>
                  </p:cNvPr>
                  <p:cNvSpPr/>
                  <p:nvPr/>
                </p:nvSpPr>
                <p:spPr bwMode="auto">
                  <a:xfrm rot="3837039">
                    <a:off x="9343641" y="12448919"/>
                    <a:ext cx="210873" cy="236807"/>
                  </a:xfrm>
                  <a:prstGeom prst="ellipse">
                    <a:avLst/>
                  </a:prstGeom>
                  <a:solidFill>
                    <a:srgbClr val="60B808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3" name="円/楕円 673">
                    <a:extLst>
                      <a:ext uri="{FF2B5EF4-FFF2-40B4-BE49-F238E27FC236}">
                        <a16:creationId xmlns:a16="http://schemas.microsoft.com/office/drawing/2014/main" id="{D1B9C8D0-AC53-5EBD-AE0E-0A7BAB429D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72585" y="12497084"/>
                    <a:ext cx="90442" cy="89119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46" name="Group 923">
                  <a:extLst>
                    <a:ext uri="{FF2B5EF4-FFF2-40B4-BE49-F238E27FC236}">
                      <a16:creationId xmlns:a16="http://schemas.microsoft.com/office/drawing/2014/main" id="{090DE803-48D6-9867-FECC-5FC22F59F1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4318" y="1175757"/>
                  <a:ext cx="274228" cy="286846"/>
                  <a:chOff x="9753600" y="12877800"/>
                  <a:chExt cx="220044" cy="236807"/>
                </a:xfrm>
              </p:grpSpPr>
              <p:sp>
                <p:nvSpPr>
                  <p:cNvPr id="50" name="円/楕円 271">
                    <a:extLst>
                      <a:ext uri="{FF2B5EF4-FFF2-40B4-BE49-F238E27FC236}">
                        <a16:creationId xmlns:a16="http://schemas.microsoft.com/office/drawing/2014/main" id="{5B4B6355-3E25-488B-621D-F7881674B0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753600" y="12877800"/>
                    <a:ext cx="220044" cy="236807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1" name="円/楕円 669">
                    <a:extLst>
                      <a:ext uri="{FF2B5EF4-FFF2-40B4-BE49-F238E27FC236}">
                        <a16:creationId xmlns:a16="http://schemas.microsoft.com/office/drawing/2014/main" id="{5CD2B900-3669-2613-2D79-D16518E3D4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830489" y="12953813"/>
                    <a:ext cx="87895" cy="89119"/>
                  </a:xfrm>
                  <a:prstGeom prst="ellips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47" name="Group 922">
                  <a:extLst>
                    <a:ext uri="{FF2B5EF4-FFF2-40B4-BE49-F238E27FC236}">
                      <a16:creationId xmlns:a16="http://schemas.microsoft.com/office/drawing/2014/main" id="{3BEE0D04-A2D5-8372-22B8-796A5E4B36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49354" y="1544964"/>
                  <a:ext cx="284891" cy="276905"/>
                  <a:chOff x="8991601" y="13106401"/>
                  <a:chExt cx="228600" cy="228600"/>
                </a:xfrm>
              </p:grpSpPr>
              <p:sp>
                <p:nvSpPr>
                  <p:cNvPr id="48" name="円/楕円 269">
                    <a:extLst>
                      <a:ext uri="{FF2B5EF4-FFF2-40B4-BE49-F238E27FC236}">
                        <a16:creationId xmlns:a16="http://schemas.microsoft.com/office/drawing/2014/main" id="{4C9B78FD-6CED-0587-DFF2-BA3D427478B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91601" y="13106401"/>
                    <a:ext cx="228600" cy="228600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49" name="円/楕円 671">
                    <a:extLst>
                      <a:ext uri="{FF2B5EF4-FFF2-40B4-BE49-F238E27FC236}">
                        <a16:creationId xmlns:a16="http://schemas.microsoft.com/office/drawing/2014/main" id="{B058BED8-8DAD-876E-53D1-E24000E1FF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68260" y="13182975"/>
                    <a:ext cx="90442" cy="89119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6600" b="1">
                      <a:solidFill>
                        <a:srgbClr val="FFFFFF"/>
                      </a:solidFill>
                      <a:latin typeface="+mn-ea"/>
                    </a:endParaRPr>
                  </a:p>
                </p:txBody>
              </p:sp>
            </p:grpSp>
          </p:grpSp>
          <p:grpSp>
            <p:nvGrpSpPr>
              <p:cNvPr id="36" name="Group 877">
                <a:extLst>
                  <a:ext uri="{FF2B5EF4-FFF2-40B4-BE49-F238E27FC236}">
                    <a16:creationId xmlns:a16="http://schemas.microsoft.com/office/drawing/2014/main" id="{124A4EE1-E477-31DA-138B-8B24141AD8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78229" y="4117041"/>
                <a:ext cx="295119" cy="255432"/>
                <a:chOff x="9330674" y="12461886"/>
                <a:chExt cx="236807" cy="210873"/>
              </a:xfrm>
              <a:solidFill>
                <a:srgbClr val="FFFF00"/>
              </a:solidFill>
            </p:grpSpPr>
            <p:sp>
              <p:nvSpPr>
                <p:cNvPr id="40" name="円/楕円 273">
                  <a:extLst>
                    <a:ext uri="{FF2B5EF4-FFF2-40B4-BE49-F238E27FC236}">
                      <a16:creationId xmlns:a16="http://schemas.microsoft.com/office/drawing/2014/main" id="{0F4C4DED-ACEF-D712-B408-D8EF372118EE}"/>
                    </a:ext>
                  </a:extLst>
                </p:cNvPr>
                <p:cNvSpPr/>
                <p:nvPr/>
              </p:nvSpPr>
              <p:spPr bwMode="auto">
                <a:xfrm rot="3837039">
                  <a:off x="9343641" y="12448919"/>
                  <a:ext cx="210873" cy="236807"/>
                </a:xfrm>
                <a:prstGeom prst="ellipse">
                  <a:avLst/>
                </a:prstGeom>
                <a:grp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41" name="円/楕円 673">
                  <a:extLst>
                    <a:ext uri="{FF2B5EF4-FFF2-40B4-BE49-F238E27FC236}">
                      <a16:creationId xmlns:a16="http://schemas.microsoft.com/office/drawing/2014/main" id="{DA86E188-EDB7-0A19-AA32-1E2C7EA25D67}"/>
                    </a:ext>
                  </a:extLst>
                </p:cNvPr>
                <p:cNvSpPr/>
                <p:nvPr/>
              </p:nvSpPr>
              <p:spPr bwMode="auto">
                <a:xfrm>
                  <a:off x="9372585" y="12497084"/>
                  <a:ext cx="90442" cy="89119"/>
                </a:xfrm>
                <a:prstGeom prst="ellipse">
                  <a:avLst/>
                </a:prstGeom>
                <a:grp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37" name="Group 923">
                <a:extLst>
                  <a:ext uri="{FF2B5EF4-FFF2-40B4-BE49-F238E27FC236}">
                    <a16:creationId xmlns:a16="http://schemas.microsoft.com/office/drawing/2014/main" id="{6B058F62-F11C-B759-0197-38BCE4055D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7914" y="3968786"/>
                <a:ext cx="274228" cy="286846"/>
                <a:chOff x="9753600" y="12877800"/>
                <a:chExt cx="220044" cy="236807"/>
              </a:xfrm>
              <a:solidFill>
                <a:srgbClr val="FFFF00"/>
              </a:solidFill>
            </p:grpSpPr>
            <p:sp>
              <p:nvSpPr>
                <p:cNvPr id="38" name="円/楕円 271">
                  <a:extLst>
                    <a:ext uri="{FF2B5EF4-FFF2-40B4-BE49-F238E27FC236}">
                      <a16:creationId xmlns:a16="http://schemas.microsoft.com/office/drawing/2014/main" id="{1614FEC2-CD5D-3721-6B23-9C31246AD777}"/>
                    </a:ext>
                  </a:extLst>
                </p:cNvPr>
                <p:cNvSpPr/>
                <p:nvPr/>
              </p:nvSpPr>
              <p:spPr bwMode="auto">
                <a:xfrm>
                  <a:off x="9753600" y="12877800"/>
                  <a:ext cx="220044" cy="236807"/>
                </a:xfrm>
                <a:prstGeom prst="ellipse">
                  <a:avLst/>
                </a:prstGeom>
                <a:grp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39" name="円/楕円 669">
                  <a:extLst>
                    <a:ext uri="{FF2B5EF4-FFF2-40B4-BE49-F238E27FC236}">
                      <a16:creationId xmlns:a16="http://schemas.microsoft.com/office/drawing/2014/main" id="{BD05A0A9-F6CD-8E87-88D4-6AB6C9B908F0}"/>
                    </a:ext>
                  </a:extLst>
                </p:cNvPr>
                <p:cNvSpPr/>
                <p:nvPr/>
              </p:nvSpPr>
              <p:spPr bwMode="auto">
                <a:xfrm>
                  <a:off x="9830489" y="12953813"/>
                  <a:ext cx="87895" cy="89119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6600" b="1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</p:grpSp>
        </p:grpSp>
        <p:pic>
          <p:nvPicPr>
            <p:cNvPr id="30" name="Picture 6" descr="ã¯ãªãã¯ããã¨æ°ããã¦ã£ã³ãã¦ã§éãã¾ã">
              <a:extLst>
                <a:ext uri="{FF2B5EF4-FFF2-40B4-BE49-F238E27FC236}">
                  <a16:creationId xmlns:a16="http://schemas.microsoft.com/office/drawing/2014/main" id="{71868DEF-5E64-715B-0A14-2A1209BEAE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5" t="6579" r="9570" b="4118"/>
            <a:stretch/>
          </p:blipFill>
          <p:spPr bwMode="auto">
            <a:xfrm>
              <a:off x="6965969" y="3135133"/>
              <a:ext cx="1854177" cy="126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 Box 145">
              <a:extLst>
                <a:ext uri="{FF2B5EF4-FFF2-40B4-BE49-F238E27FC236}">
                  <a16:creationId xmlns:a16="http://schemas.microsoft.com/office/drawing/2014/main" id="{579F6369-EF82-7482-50A3-9612F99E4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120" y="2276788"/>
              <a:ext cx="3571200" cy="1023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ja-JP" sz="2000" b="1">
                  <a:latin typeface="+mn-ea"/>
                </a:rPr>
                <a:t>Cell expansion using a container (G-Rex) with high gas permeability</a:t>
              </a:r>
            </a:p>
          </p:txBody>
        </p:sp>
      </p:grpSp>
      <p:pic>
        <p:nvPicPr>
          <p:cNvPr id="3" name="CART５">
            <a:hlinkClick r:id="" action="ppaction://media"/>
            <a:extLst>
              <a:ext uri="{FF2B5EF4-FFF2-40B4-BE49-F238E27FC236}">
                <a16:creationId xmlns:a16="http://schemas.microsoft.com/office/drawing/2014/main" id="{5B1F63AB-1232-C6D7-1625-CAA0EF990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88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"/>
    </mc:Choice>
    <mc:Fallback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方形/長方形 2">
            <a:extLst>
              <a:ext uri="{FF2B5EF4-FFF2-40B4-BE49-F238E27FC236}">
                <a16:creationId xmlns:a16="http://schemas.microsoft.com/office/drawing/2014/main" id="{A751D2CA-1931-0779-B456-1CCBCA581F60}"/>
              </a:ext>
            </a:extLst>
          </p:cNvPr>
          <p:cNvSpPr/>
          <p:nvPr/>
        </p:nvSpPr>
        <p:spPr>
          <a:xfrm>
            <a:off x="-3328" y="1"/>
            <a:ext cx="12195328" cy="921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4BB0E-98A4-8AF4-06E3-378E2835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54" y="-19800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expression rate and cell count</a:t>
            </a:r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B5647222-E81D-7A9A-CD76-69999621B3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90614" y="2357989"/>
            <a:ext cx="6963093" cy="4351338"/>
            <a:chOff x="5" y="2565"/>
            <a:chExt cx="1958" cy="1583"/>
          </a:xfrm>
        </p:grpSpPr>
        <p:sp>
          <p:nvSpPr>
            <p:cNvPr id="6" name="AutoShape 26">
              <a:extLst>
                <a:ext uri="{FF2B5EF4-FFF2-40B4-BE49-F238E27FC236}">
                  <a16:creationId xmlns:a16="http://schemas.microsoft.com/office/drawing/2014/main" id="{1FA1B54A-B6AA-222E-0772-B202D6294A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" y="2565"/>
              <a:ext cx="1958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Rectangle 28">
              <a:extLst>
                <a:ext uri="{FF2B5EF4-FFF2-40B4-BE49-F238E27FC236}">
                  <a16:creationId xmlns:a16="http://schemas.microsoft.com/office/drawing/2014/main" id="{154FA918-79F8-1552-AE84-ED85E66E2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3837"/>
              <a:ext cx="3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id="{ABA0BB96-7936-379C-0174-93274B71A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3837"/>
              <a:ext cx="3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Rectangle 30">
              <a:extLst>
                <a:ext uri="{FF2B5EF4-FFF2-40B4-BE49-F238E27FC236}">
                  <a16:creationId xmlns:a16="http://schemas.microsoft.com/office/drawing/2014/main" id="{035D562E-ADD9-727D-925E-AFD6DAD4F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837"/>
              <a:ext cx="3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7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Rectangle 31">
              <a:extLst>
                <a:ext uri="{FF2B5EF4-FFF2-40B4-BE49-F238E27FC236}">
                  <a16:creationId xmlns:a16="http://schemas.microsoft.com/office/drawing/2014/main" id="{7FF54097-F9B8-0C94-6844-486B745FA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3837"/>
              <a:ext cx="6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14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Line 32">
              <a:extLst>
                <a:ext uri="{FF2B5EF4-FFF2-40B4-BE49-F238E27FC236}">
                  <a16:creationId xmlns:a16="http://schemas.microsoft.com/office/drawing/2014/main" id="{34D94EAE-8DFF-A6C0-3B2B-7E4F39A88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" y="3780"/>
              <a:ext cx="12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Line 33">
              <a:extLst>
                <a:ext uri="{FF2B5EF4-FFF2-40B4-BE49-F238E27FC236}">
                  <a16:creationId xmlns:a16="http://schemas.microsoft.com/office/drawing/2014/main" id="{7BD1194D-30C1-A23E-C0E9-F27ACDE8D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" y="3780"/>
              <a:ext cx="0" cy="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Line 34">
              <a:extLst>
                <a:ext uri="{FF2B5EF4-FFF2-40B4-BE49-F238E27FC236}">
                  <a16:creationId xmlns:a16="http://schemas.microsoft.com/office/drawing/2014/main" id="{0958846A-9041-23BC-EB39-597A77FBB0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" y="3780"/>
              <a:ext cx="0" cy="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Line 35">
              <a:extLst>
                <a:ext uri="{FF2B5EF4-FFF2-40B4-BE49-F238E27FC236}">
                  <a16:creationId xmlns:a16="http://schemas.microsoft.com/office/drawing/2014/main" id="{0585F60E-FE10-E6E9-5487-D43922344B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5" y="3780"/>
              <a:ext cx="0" cy="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12DF46C8-F58F-DB45-CA38-B71C04F63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9" y="3780"/>
              <a:ext cx="0" cy="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Rectangle 37">
              <a:extLst>
                <a:ext uri="{FF2B5EF4-FFF2-40B4-BE49-F238E27FC236}">
                  <a16:creationId xmlns:a16="http://schemas.microsoft.com/office/drawing/2014/main" id="{2A4FAC6F-8331-B8CC-ED8F-64784D648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31"/>
              <a:ext cx="3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38">
              <a:extLst>
                <a:ext uri="{FF2B5EF4-FFF2-40B4-BE49-F238E27FC236}">
                  <a16:creationId xmlns:a16="http://schemas.microsoft.com/office/drawing/2014/main" id="{AB5515C7-D2F0-A385-7DAE-5CB2C6974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3554"/>
              <a:ext cx="6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id="{3980859A-8B06-424C-AC72-7B72D6CC0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3377"/>
              <a:ext cx="6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40">
              <a:extLst>
                <a:ext uri="{FF2B5EF4-FFF2-40B4-BE49-F238E27FC236}">
                  <a16:creationId xmlns:a16="http://schemas.microsoft.com/office/drawing/2014/main" id="{54860E0B-7BB0-51B4-B441-8D63012D5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3200"/>
              <a:ext cx="6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90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41">
              <a:extLst>
                <a:ext uri="{FF2B5EF4-FFF2-40B4-BE49-F238E27FC236}">
                  <a16:creationId xmlns:a16="http://schemas.microsoft.com/office/drawing/2014/main" id="{539ABFDD-7460-A98E-94B9-C0767648B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3040"/>
              <a:ext cx="9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120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Rectangle 42">
              <a:extLst>
                <a:ext uri="{FF2B5EF4-FFF2-40B4-BE49-F238E27FC236}">
                  <a16:creationId xmlns:a16="http://schemas.microsoft.com/office/drawing/2014/main" id="{BBFD08D3-A847-CDC9-21B8-568AF6352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2863"/>
              <a:ext cx="9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150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Rectangle 43">
              <a:extLst>
                <a:ext uri="{FF2B5EF4-FFF2-40B4-BE49-F238E27FC236}">
                  <a16:creationId xmlns:a16="http://schemas.microsoft.com/office/drawing/2014/main" id="{4534BB9A-2F2E-E24F-2871-F63F3A95C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2685"/>
              <a:ext cx="9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180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Line 44">
              <a:extLst>
                <a:ext uri="{FF2B5EF4-FFF2-40B4-BE49-F238E27FC236}">
                  <a16:creationId xmlns:a16="http://schemas.microsoft.com/office/drawing/2014/main" id="{B86EE456-4087-8BFF-18AA-CEF091F67D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" y="2713"/>
              <a:ext cx="0" cy="10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Line 45">
              <a:extLst>
                <a:ext uri="{FF2B5EF4-FFF2-40B4-BE49-F238E27FC236}">
                  <a16:creationId xmlns:a16="http://schemas.microsoft.com/office/drawing/2014/main" id="{0C42D4F6-6A2B-E4F0-64D1-A03210770B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" y="378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Line 46">
              <a:extLst>
                <a:ext uri="{FF2B5EF4-FFF2-40B4-BE49-F238E27FC236}">
                  <a16:creationId xmlns:a16="http://schemas.microsoft.com/office/drawing/2014/main" id="{6EB7E5AC-33D8-9DD3-1224-B99346963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" y="3604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Line 47">
              <a:extLst>
                <a:ext uri="{FF2B5EF4-FFF2-40B4-BE49-F238E27FC236}">
                  <a16:creationId xmlns:a16="http://schemas.microsoft.com/office/drawing/2014/main" id="{337BFF4A-2818-0543-B444-888B86E97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" y="3427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Line 48">
              <a:extLst>
                <a:ext uri="{FF2B5EF4-FFF2-40B4-BE49-F238E27FC236}">
                  <a16:creationId xmlns:a16="http://schemas.microsoft.com/office/drawing/2014/main" id="{4C2A16D6-0932-573D-265D-8D3D144AA4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" y="3249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Line 49">
              <a:extLst>
                <a:ext uri="{FF2B5EF4-FFF2-40B4-BE49-F238E27FC236}">
                  <a16:creationId xmlns:a16="http://schemas.microsoft.com/office/drawing/2014/main" id="{7BF9B939-5DE6-BEAE-5344-1237797BA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" y="3072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Line 50">
              <a:extLst>
                <a:ext uri="{FF2B5EF4-FFF2-40B4-BE49-F238E27FC236}">
                  <a16:creationId xmlns:a16="http://schemas.microsoft.com/office/drawing/2014/main" id="{6AA0B58B-BD8F-BC6D-8A8E-95945F4EA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" y="2895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Line 51">
              <a:extLst>
                <a:ext uri="{FF2B5EF4-FFF2-40B4-BE49-F238E27FC236}">
                  <a16:creationId xmlns:a16="http://schemas.microsoft.com/office/drawing/2014/main" id="{A6EB6DFC-33AE-ECD5-87FB-8B3C997F9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" y="2718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8F447A58-9535-7DED-8E6A-CB93C1D88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3024"/>
              <a:ext cx="882" cy="735"/>
            </a:xfrm>
            <a:custGeom>
              <a:avLst/>
              <a:gdLst>
                <a:gd name="T0" fmla="*/ 0 w 1765"/>
                <a:gd name="T1" fmla="*/ 1278 h 1470"/>
                <a:gd name="T2" fmla="*/ 0 w 1765"/>
                <a:gd name="T3" fmla="*/ 1278 h 1470"/>
                <a:gd name="T4" fmla="*/ 0 w 1765"/>
                <a:gd name="T5" fmla="*/ 1278 h 1470"/>
                <a:gd name="T6" fmla="*/ 588 w 1765"/>
                <a:gd name="T7" fmla="*/ 1470 h 1470"/>
                <a:gd name="T8" fmla="*/ 588 w 1765"/>
                <a:gd name="T9" fmla="*/ 1470 h 1470"/>
                <a:gd name="T10" fmla="*/ 1177 w 1765"/>
                <a:gd name="T11" fmla="*/ 1360 h 1470"/>
                <a:gd name="T12" fmla="*/ 1177 w 1765"/>
                <a:gd name="T13" fmla="*/ 1360 h 1470"/>
                <a:gd name="T14" fmla="*/ 1765 w 1765"/>
                <a:gd name="T15" fmla="*/ 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5" h="1470">
                  <a:moveTo>
                    <a:pt x="0" y="1278"/>
                  </a:moveTo>
                  <a:lnTo>
                    <a:pt x="0" y="1278"/>
                  </a:lnTo>
                  <a:lnTo>
                    <a:pt x="0" y="1278"/>
                  </a:lnTo>
                  <a:lnTo>
                    <a:pt x="588" y="1470"/>
                  </a:lnTo>
                  <a:lnTo>
                    <a:pt x="588" y="1470"/>
                  </a:lnTo>
                  <a:lnTo>
                    <a:pt x="1177" y="1360"/>
                  </a:lnTo>
                  <a:lnTo>
                    <a:pt x="1177" y="1360"/>
                  </a:lnTo>
                  <a:lnTo>
                    <a:pt x="176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Line 53">
              <a:extLst>
                <a:ext uri="{FF2B5EF4-FFF2-40B4-BE49-F238E27FC236}">
                  <a16:creationId xmlns:a16="http://schemas.microsoft.com/office/drawing/2014/main" id="{2E56C0BD-2D2A-21D4-95F9-465ABB1E3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3688"/>
              <a:ext cx="0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Line 54">
              <a:extLst>
                <a:ext uri="{FF2B5EF4-FFF2-40B4-BE49-F238E27FC236}">
                  <a16:creationId xmlns:a16="http://schemas.microsoft.com/office/drawing/2014/main" id="{B69BAEB0-70F6-DD23-0D1A-3C1894D8D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3704"/>
              <a:ext cx="0" cy="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Line 55">
              <a:extLst>
                <a:ext uri="{FF2B5EF4-FFF2-40B4-BE49-F238E27FC236}">
                  <a16:creationId xmlns:a16="http://schemas.microsoft.com/office/drawing/2014/main" id="{D6E66992-27A9-ED35-A0FD-BFDAE525D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9" y="3688"/>
              <a:ext cx="3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Line 56">
              <a:extLst>
                <a:ext uri="{FF2B5EF4-FFF2-40B4-BE49-F238E27FC236}">
                  <a16:creationId xmlns:a16="http://schemas.microsoft.com/office/drawing/2014/main" id="{15AF0AAB-6328-C4EE-E7C9-BC0931133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9" y="3718"/>
              <a:ext cx="3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Line 57">
              <a:extLst>
                <a:ext uri="{FF2B5EF4-FFF2-40B4-BE49-F238E27FC236}">
                  <a16:creationId xmlns:a16="http://schemas.microsoft.com/office/drawing/2014/main" id="{C7A024B5-10D8-821F-5676-2DD95F4617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2794"/>
              <a:ext cx="0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Line 58">
              <a:extLst>
                <a:ext uri="{FF2B5EF4-FFF2-40B4-BE49-F238E27FC236}">
                  <a16:creationId xmlns:a16="http://schemas.microsoft.com/office/drawing/2014/main" id="{BB1C1B70-52C9-2E71-3267-C8938BB97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3024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Line 59">
              <a:extLst>
                <a:ext uri="{FF2B5EF4-FFF2-40B4-BE49-F238E27FC236}">
                  <a16:creationId xmlns:a16="http://schemas.microsoft.com/office/drawing/2014/main" id="{A54D47BD-9AE4-AAA5-C812-408FD2CBC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3" y="2794"/>
              <a:ext cx="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Line 60">
              <a:extLst>
                <a:ext uri="{FF2B5EF4-FFF2-40B4-BE49-F238E27FC236}">
                  <a16:creationId xmlns:a16="http://schemas.microsoft.com/office/drawing/2014/main" id="{A4F11696-6619-FB60-92D9-C10D28655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3" y="3252"/>
              <a:ext cx="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61">
              <a:extLst>
                <a:ext uri="{FF2B5EF4-FFF2-40B4-BE49-F238E27FC236}">
                  <a16:creationId xmlns:a16="http://schemas.microsoft.com/office/drawing/2014/main" id="{2991D1AF-45B6-0920-B5FD-D93FA4595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3646"/>
              <a:ext cx="32" cy="32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62">
              <a:extLst>
                <a:ext uri="{FF2B5EF4-FFF2-40B4-BE49-F238E27FC236}">
                  <a16:creationId xmlns:a16="http://schemas.microsoft.com/office/drawing/2014/main" id="{D476868F-0DE4-DE63-9BBC-2659C1A8C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" y="3742"/>
              <a:ext cx="32" cy="33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63">
              <a:extLst>
                <a:ext uri="{FF2B5EF4-FFF2-40B4-BE49-F238E27FC236}">
                  <a16:creationId xmlns:a16="http://schemas.microsoft.com/office/drawing/2014/main" id="{7D899562-E4CB-501B-A0B8-2C1B39477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3687"/>
              <a:ext cx="32" cy="33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64">
              <a:extLst>
                <a:ext uri="{FF2B5EF4-FFF2-40B4-BE49-F238E27FC236}">
                  <a16:creationId xmlns:a16="http://schemas.microsoft.com/office/drawing/2014/main" id="{252DDEAB-9A2B-49E0-2B7F-2A44BC44D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" y="3008"/>
              <a:ext cx="33" cy="32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Rectangle 65">
              <a:extLst>
                <a:ext uri="{FF2B5EF4-FFF2-40B4-BE49-F238E27FC236}">
                  <a16:creationId xmlns:a16="http://schemas.microsoft.com/office/drawing/2014/main" id="{A004051E-6656-3DDD-A5C4-6CAF09931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3938"/>
              <a:ext cx="72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Days after transduction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5" name="テキスト ボックス 2">
            <a:extLst>
              <a:ext uri="{FF2B5EF4-FFF2-40B4-BE49-F238E27FC236}">
                <a16:creationId xmlns:a16="http://schemas.microsoft.com/office/drawing/2014/main" id="{2C40F3A0-101A-3469-44E3-ADB079E8519E}"/>
              </a:ext>
            </a:extLst>
          </p:cNvPr>
          <p:cNvSpPr txBox="1"/>
          <p:nvPr/>
        </p:nvSpPr>
        <p:spPr>
          <a:xfrm>
            <a:off x="1115359" y="1709881"/>
            <a:ext cx="352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/>
              <a:t>A: CAR Expression (%)</a:t>
            </a:r>
            <a:endParaRPr kumimoji="1" lang="ja-JP" altLang="en-US" sz="2800" b="1"/>
          </a:p>
        </p:txBody>
      </p:sp>
      <p:sp>
        <p:nvSpPr>
          <p:cNvPr id="46" name="テキスト ボックス 3">
            <a:extLst>
              <a:ext uri="{FF2B5EF4-FFF2-40B4-BE49-F238E27FC236}">
                <a16:creationId xmlns:a16="http://schemas.microsoft.com/office/drawing/2014/main" id="{643D2412-C75D-0057-0129-91A3A35E12B2}"/>
              </a:ext>
            </a:extLst>
          </p:cNvPr>
          <p:cNvSpPr txBox="1"/>
          <p:nvPr/>
        </p:nvSpPr>
        <p:spPr>
          <a:xfrm>
            <a:off x="5569972" y="1716042"/>
            <a:ext cx="480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/>
              <a:t>B: CAR-T cell numbers</a:t>
            </a:r>
          </a:p>
        </p:txBody>
      </p:sp>
      <p:sp>
        <p:nvSpPr>
          <p:cNvPr id="47" name="テキスト ボックス 4">
            <a:extLst>
              <a:ext uri="{FF2B5EF4-FFF2-40B4-BE49-F238E27FC236}">
                <a16:creationId xmlns:a16="http://schemas.microsoft.com/office/drawing/2014/main" id="{67CBA41F-2CF4-EFC1-0411-FC5D02BEAD31}"/>
              </a:ext>
            </a:extLst>
          </p:cNvPr>
          <p:cNvSpPr txBox="1"/>
          <p:nvPr/>
        </p:nvSpPr>
        <p:spPr>
          <a:xfrm rot="16200000">
            <a:off x="4080043" y="3745115"/>
            <a:ext cx="3574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ja-JP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 cell number</a:t>
            </a:r>
            <a:r>
              <a:rPr kumimoji="0" lang="ja-JP" altLang="ja-JP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ja-JP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(×10</a:t>
            </a:r>
            <a:r>
              <a:rPr kumimoji="0" lang="en-US" altLang="ja-JP" sz="2000" b="1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</a:t>
            </a:r>
            <a:r>
              <a:rPr kumimoji="0" lang="ja-JP" altLang="en-US" sz="2000" b="1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ja-JP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cells)</a:t>
            </a:r>
            <a:endParaRPr kumimoji="1" lang="ja-JP" altLang="en-US" sz="20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E8B994CF-D83C-561A-7DBF-3EE1DDBC80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2607" y="2100078"/>
            <a:ext cx="2814637" cy="4092575"/>
            <a:chOff x="681" y="1296"/>
            <a:chExt cx="1773" cy="2578"/>
          </a:xfrm>
        </p:grpSpPr>
        <p:sp>
          <p:nvSpPr>
            <p:cNvPr id="49" name="AutoShape 3">
              <a:extLst>
                <a:ext uri="{FF2B5EF4-FFF2-40B4-BE49-F238E27FC236}">
                  <a16:creationId xmlns:a16="http://schemas.microsoft.com/office/drawing/2014/main" id="{9652FBFF-E1F2-7198-661F-EF3AC72D04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81" y="1296"/>
              <a:ext cx="1773" cy="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Line 5">
              <a:extLst>
                <a:ext uri="{FF2B5EF4-FFF2-40B4-BE49-F238E27FC236}">
                  <a16:creationId xmlns:a16="http://schemas.microsoft.com/office/drawing/2014/main" id="{EEF3DC5E-8F52-2244-0495-BBA826CC4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" y="3734"/>
              <a:ext cx="8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6">
              <a:extLst>
                <a:ext uri="{FF2B5EF4-FFF2-40B4-BE49-F238E27FC236}">
                  <a16:creationId xmlns:a16="http://schemas.microsoft.com/office/drawing/2014/main" id="{08B048B0-8A04-EE4C-91EE-567206B5E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635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id="{C7B68E09-A86F-7244-473A-DBB35D138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3210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id="{45DCF40D-D2A8-0ADE-DC24-30E5FBE7A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2786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id="{91A47983-3FD8-DF46-99B5-31C052900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2361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id="{14891577-3983-207C-E28F-75E1F789A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1936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80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39B074C4-8074-4F9A-5C7C-1C713907F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1510"/>
              <a:ext cx="2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100</a:t>
              </a:r>
              <a:endParaRPr kumimoji="0" lang="ja-JP" altLang="ja-JP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7" name="Line 12">
              <a:extLst>
                <a:ext uri="{FF2B5EF4-FFF2-40B4-BE49-F238E27FC236}">
                  <a16:creationId xmlns:a16="http://schemas.microsoft.com/office/drawing/2014/main" id="{DFD91CB8-A8F9-2543-7C4A-672F791577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" y="1598"/>
              <a:ext cx="0" cy="21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Line 13">
              <a:extLst>
                <a:ext uri="{FF2B5EF4-FFF2-40B4-BE49-F238E27FC236}">
                  <a16:creationId xmlns:a16="http://schemas.microsoft.com/office/drawing/2014/main" id="{8317CD87-80BD-E821-11B3-DE569DC43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4" y="3734"/>
              <a:ext cx="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Line 14">
              <a:extLst>
                <a:ext uri="{FF2B5EF4-FFF2-40B4-BE49-F238E27FC236}">
                  <a16:creationId xmlns:a16="http://schemas.microsoft.com/office/drawing/2014/main" id="{32E28CC6-5597-161B-05E4-C318D891A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4" y="3309"/>
              <a:ext cx="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Line 15">
              <a:extLst>
                <a:ext uri="{FF2B5EF4-FFF2-40B4-BE49-F238E27FC236}">
                  <a16:creationId xmlns:a16="http://schemas.microsoft.com/office/drawing/2014/main" id="{B60D0CA8-8BDB-2E08-666F-1BCE8673CF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4" y="2885"/>
              <a:ext cx="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Line 16">
              <a:extLst>
                <a:ext uri="{FF2B5EF4-FFF2-40B4-BE49-F238E27FC236}">
                  <a16:creationId xmlns:a16="http://schemas.microsoft.com/office/drawing/2014/main" id="{37BAD42D-0DB0-DE3E-8F30-A42F0791E9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4" y="2460"/>
              <a:ext cx="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Line 17">
              <a:extLst>
                <a:ext uri="{FF2B5EF4-FFF2-40B4-BE49-F238E27FC236}">
                  <a16:creationId xmlns:a16="http://schemas.microsoft.com/office/drawing/2014/main" id="{2E686EB4-9016-E981-C353-897595D72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4" y="2035"/>
              <a:ext cx="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Line 18">
              <a:extLst>
                <a:ext uri="{FF2B5EF4-FFF2-40B4-BE49-F238E27FC236}">
                  <a16:creationId xmlns:a16="http://schemas.microsoft.com/office/drawing/2014/main" id="{3B7156B5-8D7C-1569-5D81-7DC5787BD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4" y="1609"/>
              <a:ext cx="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Line 19">
              <a:extLst>
                <a:ext uri="{FF2B5EF4-FFF2-40B4-BE49-F238E27FC236}">
                  <a16:creationId xmlns:a16="http://schemas.microsoft.com/office/drawing/2014/main" id="{6DA81892-6C5F-FF11-0D3A-1051F76FC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8" y="2203"/>
              <a:ext cx="4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194CC0E7-E3CD-E252-C712-57FA3FE80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2629"/>
              <a:ext cx="64" cy="65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AA79D260-5C74-FDC2-F3C0-C7834E4E7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2170"/>
              <a:ext cx="65" cy="65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49A42298-1E8E-21F7-0EDA-039D7F656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2537"/>
              <a:ext cx="64" cy="65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DEB77FF3-5D48-58DA-31DC-18227CDDC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2057"/>
              <a:ext cx="64" cy="65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D6C9B127-9B03-CCDE-A0F6-63BE962B0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160"/>
              <a:ext cx="65" cy="64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Rectangle 25">
              <a:extLst>
                <a:ext uri="{FF2B5EF4-FFF2-40B4-BE49-F238E27FC236}">
                  <a16:creationId xmlns:a16="http://schemas.microsoft.com/office/drawing/2014/main" id="{D80A85D9-DB02-E090-DA4F-017B964231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9" y="2529"/>
              <a:ext cx="132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Percentage of CAR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71" name="テキスト ボックス 92">
            <a:extLst>
              <a:ext uri="{FF2B5EF4-FFF2-40B4-BE49-F238E27FC236}">
                <a16:creationId xmlns:a16="http://schemas.microsoft.com/office/drawing/2014/main" id="{F4B0A2C4-BF79-F9B8-4DBE-8DA983C2D7FA}"/>
              </a:ext>
            </a:extLst>
          </p:cNvPr>
          <p:cNvSpPr txBox="1"/>
          <p:nvPr/>
        </p:nvSpPr>
        <p:spPr>
          <a:xfrm>
            <a:off x="10491739" y="5995042"/>
            <a:ext cx="139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/>
              <a:t>（</a:t>
            </a:r>
            <a:r>
              <a:rPr lang="en-US" altLang="ja-JP" sz="2000" b="1"/>
              <a:t>N</a:t>
            </a:r>
            <a:r>
              <a:rPr lang="ja-JP" altLang="en-US" sz="2000" b="1"/>
              <a:t>＝</a:t>
            </a:r>
            <a:r>
              <a:rPr lang="en-US" altLang="ja-JP" sz="2000" b="1"/>
              <a:t>4</a:t>
            </a:r>
            <a:r>
              <a:rPr lang="ja-JP" altLang="en-US" sz="2000" b="1"/>
              <a:t>）</a:t>
            </a:r>
            <a:endParaRPr kumimoji="1" lang="ja-JP" altLang="en-US" sz="2000" b="1"/>
          </a:p>
        </p:txBody>
      </p:sp>
      <p:sp>
        <p:nvSpPr>
          <p:cNvPr id="72" name="テキスト ボックス 93">
            <a:extLst>
              <a:ext uri="{FF2B5EF4-FFF2-40B4-BE49-F238E27FC236}">
                <a16:creationId xmlns:a16="http://schemas.microsoft.com/office/drawing/2014/main" id="{B607B9D9-47E7-1078-CDEA-5D33BB106E63}"/>
              </a:ext>
            </a:extLst>
          </p:cNvPr>
          <p:cNvSpPr txBox="1"/>
          <p:nvPr/>
        </p:nvSpPr>
        <p:spPr>
          <a:xfrm>
            <a:off x="3290862" y="5995042"/>
            <a:ext cx="139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/>
              <a:t>（</a:t>
            </a:r>
            <a:r>
              <a:rPr lang="en-US" altLang="ja-JP" sz="2000" b="1"/>
              <a:t>N</a:t>
            </a:r>
            <a:r>
              <a:rPr lang="ja-JP" altLang="en-US" sz="2000" b="1"/>
              <a:t>＝</a:t>
            </a:r>
            <a:r>
              <a:rPr lang="en-US" altLang="ja-JP" sz="2000" b="1"/>
              <a:t>5</a:t>
            </a:r>
            <a:r>
              <a:rPr lang="ja-JP" altLang="en-US" sz="2000" b="1"/>
              <a:t>）</a:t>
            </a:r>
            <a:endParaRPr kumimoji="1" lang="ja-JP" altLang="en-US" sz="2000" b="1"/>
          </a:p>
        </p:txBody>
      </p:sp>
      <p:sp>
        <p:nvSpPr>
          <p:cNvPr id="73" name="テキスト ボックス 70">
            <a:extLst>
              <a:ext uri="{FF2B5EF4-FFF2-40B4-BE49-F238E27FC236}">
                <a16:creationId xmlns:a16="http://schemas.microsoft.com/office/drawing/2014/main" id="{9BE8414E-0EB3-2E41-CE2F-5163E5C84E67}"/>
              </a:ext>
            </a:extLst>
          </p:cNvPr>
          <p:cNvSpPr txBox="1"/>
          <p:nvPr/>
        </p:nvSpPr>
        <p:spPr>
          <a:xfrm>
            <a:off x="3478179" y="3257045"/>
            <a:ext cx="139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/>
              <a:t>65.5%</a:t>
            </a:r>
            <a:endParaRPr kumimoji="1" lang="ja-JP" altLang="en-US" sz="2000" b="1"/>
          </a:p>
        </p:txBody>
      </p:sp>
      <p:pic>
        <p:nvPicPr>
          <p:cNvPr id="3" name="CART6">
            <a:hlinkClick r:id="" action="ppaction://media"/>
            <a:extLst>
              <a:ext uri="{FF2B5EF4-FFF2-40B4-BE49-F238E27FC236}">
                <a16:creationId xmlns:a16="http://schemas.microsoft.com/office/drawing/2014/main" id="{0B86C267-A8CC-F19E-357F-B9B4012DF3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8" y="11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0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400"/>
    </mc:Choice>
    <mc:Fallback>
      <p:transition spd="slow" advClick="0" advTm="19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正方形/長方形 2">
            <a:extLst>
              <a:ext uri="{FF2B5EF4-FFF2-40B4-BE49-F238E27FC236}">
                <a16:creationId xmlns:a16="http://schemas.microsoft.com/office/drawing/2014/main" id="{37DE3AAB-953B-E804-F486-7E135FDA9BCF}"/>
              </a:ext>
            </a:extLst>
          </p:cNvPr>
          <p:cNvSpPr/>
          <p:nvPr/>
        </p:nvSpPr>
        <p:spPr>
          <a:xfrm>
            <a:off x="-3328" y="1"/>
            <a:ext cx="12195328" cy="921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BB6F6-D5DC-5F7D-B9F3-3F06F991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51" y="-60947"/>
            <a:ext cx="9299769" cy="100291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Manufactured CAR-T cell phenotype</a:t>
            </a:r>
          </a:p>
        </p:txBody>
      </p:sp>
      <p:grpSp>
        <p:nvGrpSpPr>
          <p:cNvPr id="5" name="グループ化 2">
            <a:extLst>
              <a:ext uri="{FF2B5EF4-FFF2-40B4-BE49-F238E27FC236}">
                <a16:creationId xmlns:a16="http://schemas.microsoft.com/office/drawing/2014/main" id="{CBB19F27-70A4-37DC-E71E-DA58909EC4F2}"/>
              </a:ext>
            </a:extLst>
          </p:cNvPr>
          <p:cNvGrpSpPr/>
          <p:nvPr/>
        </p:nvGrpSpPr>
        <p:grpSpPr>
          <a:xfrm>
            <a:off x="5034621" y="1789791"/>
            <a:ext cx="7361198" cy="4803850"/>
            <a:chOff x="2038945" y="1687221"/>
            <a:chExt cx="7361198" cy="4803850"/>
          </a:xfrm>
        </p:grpSpPr>
        <p:grpSp>
          <p:nvGrpSpPr>
            <p:cNvPr id="6" name="Group 71">
              <a:extLst>
                <a:ext uri="{FF2B5EF4-FFF2-40B4-BE49-F238E27FC236}">
                  <a16:creationId xmlns:a16="http://schemas.microsoft.com/office/drawing/2014/main" id="{E380B248-8ADE-05AB-0C9E-0B87B5EA58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38945" y="1687221"/>
              <a:ext cx="7361198" cy="4803850"/>
              <a:chOff x="47" y="2139"/>
              <a:chExt cx="1936" cy="1848"/>
            </a:xfrm>
          </p:grpSpPr>
          <p:sp>
            <p:nvSpPr>
              <p:cNvPr id="13" name="AutoShape 70">
                <a:extLst>
                  <a:ext uri="{FF2B5EF4-FFF2-40B4-BE49-F238E27FC236}">
                    <a16:creationId xmlns:a16="http://schemas.microsoft.com/office/drawing/2014/main" id="{693A5900-CFF6-7CAB-8A65-7C758EFB171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7" y="2139"/>
                <a:ext cx="1936" cy="1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4" name="Group 272">
                <a:extLst>
                  <a:ext uri="{FF2B5EF4-FFF2-40B4-BE49-F238E27FC236}">
                    <a16:creationId xmlns:a16="http://schemas.microsoft.com/office/drawing/2014/main" id="{F4BE395B-D0BB-84C1-D8E1-20FB346891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43"/>
                <a:ext cx="1380" cy="1611"/>
                <a:chOff x="144" y="2243"/>
                <a:chExt cx="1380" cy="1611"/>
              </a:xfrm>
            </p:grpSpPr>
            <p:sp>
              <p:nvSpPr>
                <p:cNvPr id="22" name="Rectangle 72">
                  <a:extLst>
                    <a:ext uri="{FF2B5EF4-FFF2-40B4-BE49-F238E27FC236}">
                      <a16:creationId xmlns:a16="http://schemas.microsoft.com/office/drawing/2014/main" id="{CB4F7A8B-25E3-2420-E34B-E4569CAB8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1" y="3349"/>
                  <a:ext cx="104" cy="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" name="Rectangle 73">
                  <a:extLst>
                    <a:ext uri="{FF2B5EF4-FFF2-40B4-BE49-F238E27FC236}">
                      <a16:creationId xmlns:a16="http://schemas.microsoft.com/office/drawing/2014/main" id="{6B700961-6F09-860D-6A84-3D349916F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9" y="2487"/>
                  <a:ext cx="104" cy="86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" name="Rectangle 74">
                  <a:extLst>
                    <a:ext uri="{FF2B5EF4-FFF2-40B4-BE49-F238E27FC236}">
                      <a16:creationId xmlns:a16="http://schemas.microsoft.com/office/drawing/2014/main" id="{46E0EAF5-BF68-AAE6-D82F-15BF63927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7" y="3344"/>
                  <a:ext cx="103" cy="10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" name="Rectangle 75">
                  <a:extLst>
                    <a:ext uri="{FF2B5EF4-FFF2-40B4-BE49-F238E27FC236}">
                      <a16:creationId xmlns:a16="http://schemas.microsoft.com/office/drawing/2014/main" id="{2F397EF0-6C14-BBA8-6E00-ADDED4082A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4" y="3175"/>
                  <a:ext cx="104" cy="179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" name="Freeform 76">
                  <a:extLst>
                    <a:ext uri="{FF2B5EF4-FFF2-40B4-BE49-F238E27FC236}">
                      <a16:creationId xmlns:a16="http://schemas.microsoft.com/office/drawing/2014/main" id="{1B066E44-5D9B-1130-6CBE-79BDC36CB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7" y="3347"/>
                  <a:ext cx="51" cy="2"/>
                </a:xfrm>
                <a:custGeom>
                  <a:avLst/>
                  <a:gdLst>
                    <a:gd name="T0" fmla="*/ 0 w 101"/>
                    <a:gd name="T1" fmla="*/ 0 h 6"/>
                    <a:gd name="T2" fmla="*/ 101 w 101"/>
                    <a:gd name="T3" fmla="*/ 0 h 6"/>
                    <a:gd name="T4" fmla="*/ 51 w 101"/>
                    <a:gd name="T5" fmla="*/ 0 h 6"/>
                    <a:gd name="T6" fmla="*/ 51 w 101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6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51" y="0"/>
                      </a:lnTo>
                      <a:lnTo>
                        <a:pt x="51" y="6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" name="Freeform 77">
                  <a:extLst>
                    <a:ext uri="{FF2B5EF4-FFF2-40B4-BE49-F238E27FC236}">
                      <a16:creationId xmlns:a16="http://schemas.microsoft.com/office/drawing/2014/main" id="{440D1FE6-AF6B-367B-56C1-126A1583B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5" y="2376"/>
                  <a:ext cx="51" cy="111"/>
                </a:xfrm>
                <a:custGeom>
                  <a:avLst/>
                  <a:gdLst>
                    <a:gd name="T0" fmla="*/ 0 w 101"/>
                    <a:gd name="T1" fmla="*/ 0 h 221"/>
                    <a:gd name="T2" fmla="*/ 101 w 101"/>
                    <a:gd name="T3" fmla="*/ 0 h 221"/>
                    <a:gd name="T4" fmla="*/ 51 w 101"/>
                    <a:gd name="T5" fmla="*/ 0 h 221"/>
                    <a:gd name="T6" fmla="*/ 51 w 101"/>
                    <a:gd name="T7" fmla="*/ 221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221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51" y="0"/>
                      </a:lnTo>
                      <a:lnTo>
                        <a:pt x="51" y="221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" name="Freeform 78">
                  <a:extLst>
                    <a:ext uri="{FF2B5EF4-FFF2-40B4-BE49-F238E27FC236}">
                      <a16:creationId xmlns:a16="http://schemas.microsoft.com/office/drawing/2014/main" id="{91950936-1114-9ECB-BD3D-1EAA9FF93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3" y="3334"/>
                  <a:ext cx="50" cy="10"/>
                </a:xfrm>
                <a:custGeom>
                  <a:avLst/>
                  <a:gdLst>
                    <a:gd name="T0" fmla="*/ 0 w 101"/>
                    <a:gd name="T1" fmla="*/ 0 h 20"/>
                    <a:gd name="T2" fmla="*/ 101 w 101"/>
                    <a:gd name="T3" fmla="*/ 0 h 20"/>
                    <a:gd name="T4" fmla="*/ 51 w 101"/>
                    <a:gd name="T5" fmla="*/ 0 h 20"/>
                    <a:gd name="T6" fmla="*/ 51 w 101"/>
                    <a:gd name="T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20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51" y="0"/>
                      </a:lnTo>
                      <a:lnTo>
                        <a:pt x="51" y="2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" name="Freeform 79">
                  <a:extLst>
                    <a:ext uri="{FF2B5EF4-FFF2-40B4-BE49-F238E27FC236}">
                      <a16:creationId xmlns:a16="http://schemas.microsoft.com/office/drawing/2014/main" id="{63B51725-BED7-C805-0838-3F9D7A8F2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0" y="3076"/>
                  <a:ext cx="51" cy="99"/>
                </a:xfrm>
                <a:custGeom>
                  <a:avLst/>
                  <a:gdLst>
                    <a:gd name="T0" fmla="*/ 0 w 101"/>
                    <a:gd name="T1" fmla="*/ 0 h 198"/>
                    <a:gd name="T2" fmla="*/ 101 w 101"/>
                    <a:gd name="T3" fmla="*/ 0 h 198"/>
                    <a:gd name="T4" fmla="*/ 51 w 101"/>
                    <a:gd name="T5" fmla="*/ 0 h 198"/>
                    <a:gd name="T6" fmla="*/ 51 w 101"/>
                    <a:gd name="T7" fmla="*/ 19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198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51" y="0"/>
                      </a:lnTo>
                      <a:lnTo>
                        <a:pt x="51" y="1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" name="Rectangle 80">
                  <a:extLst>
                    <a:ext uri="{FF2B5EF4-FFF2-40B4-BE49-F238E27FC236}">
                      <a16:creationId xmlns:a16="http://schemas.microsoft.com/office/drawing/2014/main" id="{8DC9245C-7CAC-D992-60E7-DD885F6F5D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" y="3326"/>
                  <a:ext cx="103" cy="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" name="Rectangle 81">
                  <a:extLst>
                    <a:ext uri="{FF2B5EF4-FFF2-40B4-BE49-F238E27FC236}">
                      <a16:creationId xmlns:a16="http://schemas.microsoft.com/office/drawing/2014/main" id="{F0FA533F-4FC2-B3AD-F299-6F85ED16EF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494"/>
                  <a:ext cx="103" cy="86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" name="Rectangle 82">
                  <a:extLst>
                    <a:ext uri="{FF2B5EF4-FFF2-40B4-BE49-F238E27FC236}">
                      <a16:creationId xmlns:a16="http://schemas.microsoft.com/office/drawing/2014/main" id="{EDD543A5-F36F-4631-1CFD-4364B4E5B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327"/>
                  <a:ext cx="103" cy="2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" name="Rectangle 83">
                  <a:extLst>
                    <a:ext uri="{FF2B5EF4-FFF2-40B4-BE49-F238E27FC236}">
                      <a16:creationId xmlns:a16="http://schemas.microsoft.com/office/drawing/2014/main" id="{AB3BA5F2-3A21-8447-8D73-62BC623DB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" y="3208"/>
                  <a:ext cx="103" cy="14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" name="Freeform 84">
                  <a:extLst>
                    <a:ext uri="{FF2B5EF4-FFF2-40B4-BE49-F238E27FC236}">
                      <a16:creationId xmlns:a16="http://schemas.microsoft.com/office/drawing/2014/main" id="{C1D994EC-7CEB-5ECE-0246-E81DC49B7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" y="3314"/>
                  <a:ext cx="50" cy="12"/>
                </a:xfrm>
                <a:custGeom>
                  <a:avLst/>
                  <a:gdLst>
                    <a:gd name="T0" fmla="*/ 0 w 101"/>
                    <a:gd name="T1" fmla="*/ 0 h 23"/>
                    <a:gd name="T2" fmla="*/ 101 w 101"/>
                    <a:gd name="T3" fmla="*/ 0 h 23"/>
                    <a:gd name="T4" fmla="*/ 51 w 101"/>
                    <a:gd name="T5" fmla="*/ 0 h 23"/>
                    <a:gd name="T6" fmla="*/ 51 w 101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23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51" y="0"/>
                      </a:lnTo>
                      <a:lnTo>
                        <a:pt x="51" y="23"/>
                      </a:lnTo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" name="Freeform 85">
                  <a:extLst>
                    <a:ext uri="{FF2B5EF4-FFF2-40B4-BE49-F238E27FC236}">
                      <a16:creationId xmlns:a16="http://schemas.microsoft.com/office/drawing/2014/main" id="{B09041F9-0E0A-D1FC-EAA4-1CDDD247C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" y="2366"/>
                  <a:ext cx="50" cy="128"/>
                </a:xfrm>
                <a:custGeom>
                  <a:avLst/>
                  <a:gdLst>
                    <a:gd name="T0" fmla="*/ 0 w 100"/>
                    <a:gd name="T1" fmla="*/ 0 h 257"/>
                    <a:gd name="T2" fmla="*/ 100 w 100"/>
                    <a:gd name="T3" fmla="*/ 0 h 257"/>
                    <a:gd name="T4" fmla="*/ 50 w 100"/>
                    <a:gd name="T5" fmla="*/ 0 h 257"/>
                    <a:gd name="T6" fmla="*/ 50 w 100"/>
                    <a:gd name="T7" fmla="*/ 257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0" h="257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50" y="0"/>
                      </a:lnTo>
                      <a:lnTo>
                        <a:pt x="50" y="257"/>
                      </a:lnTo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" name="Freeform 86">
                  <a:extLst>
                    <a:ext uri="{FF2B5EF4-FFF2-40B4-BE49-F238E27FC236}">
                      <a16:creationId xmlns:a16="http://schemas.microsoft.com/office/drawing/2014/main" id="{88C64A79-3D0F-1810-90C5-8D901DB7CD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" y="3302"/>
                  <a:ext cx="50" cy="25"/>
                </a:xfrm>
                <a:custGeom>
                  <a:avLst/>
                  <a:gdLst>
                    <a:gd name="T0" fmla="*/ 0 w 101"/>
                    <a:gd name="T1" fmla="*/ 0 h 50"/>
                    <a:gd name="T2" fmla="*/ 101 w 101"/>
                    <a:gd name="T3" fmla="*/ 0 h 50"/>
                    <a:gd name="T4" fmla="*/ 51 w 101"/>
                    <a:gd name="T5" fmla="*/ 0 h 50"/>
                    <a:gd name="T6" fmla="*/ 51 w 101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50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51" y="0"/>
                      </a:lnTo>
                      <a:lnTo>
                        <a:pt x="51" y="50"/>
                      </a:lnTo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" name="Freeform 87">
                  <a:extLst>
                    <a:ext uri="{FF2B5EF4-FFF2-40B4-BE49-F238E27FC236}">
                      <a16:creationId xmlns:a16="http://schemas.microsoft.com/office/drawing/2014/main" id="{E42E1459-CD34-D1BE-B7B6-12AFAA5FD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7" y="3115"/>
                  <a:ext cx="50" cy="93"/>
                </a:xfrm>
                <a:custGeom>
                  <a:avLst/>
                  <a:gdLst>
                    <a:gd name="T0" fmla="*/ 0 w 101"/>
                    <a:gd name="T1" fmla="*/ 0 h 187"/>
                    <a:gd name="T2" fmla="*/ 101 w 101"/>
                    <a:gd name="T3" fmla="*/ 0 h 187"/>
                    <a:gd name="T4" fmla="*/ 51 w 101"/>
                    <a:gd name="T5" fmla="*/ 0 h 187"/>
                    <a:gd name="T6" fmla="*/ 51 w 101"/>
                    <a:gd name="T7" fmla="*/ 187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187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51" y="0"/>
                      </a:lnTo>
                      <a:lnTo>
                        <a:pt x="51" y="187"/>
                      </a:lnTo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" name="Rectangle 88">
                  <a:extLst>
                    <a:ext uri="{FF2B5EF4-FFF2-40B4-BE49-F238E27FC236}">
                      <a16:creationId xmlns:a16="http://schemas.microsoft.com/office/drawing/2014/main" id="{9513C36E-FB09-5DDF-EADA-88AD69D8A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435515">
                  <a:off x="144" y="3564"/>
                  <a:ext cx="477" cy="1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ja-JP" altLang="ja-JP" sz="20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C</a:t>
                  </a:r>
                  <a:r>
                    <a:rPr kumimoji="0" lang="en-US" altLang="ja-JP" sz="2000" b="1" i="0" u="none" strike="noStrike" cap="none" normalizeH="0" baseline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entral</a:t>
                  </a:r>
                  <a:r>
                    <a:rPr kumimoji="0" lang="en-US" altLang="ja-JP" sz="20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 memory</a:t>
                  </a:r>
                  <a:endParaRPr kumimoji="0" lang="ja-JP" altLang="ja-JP" sz="2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Rectangle 89">
                  <a:extLst>
                    <a:ext uri="{FF2B5EF4-FFF2-40B4-BE49-F238E27FC236}">
                      <a16:creationId xmlns:a16="http://schemas.microsoft.com/office/drawing/2014/main" id="{F0927FB0-A53C-538E-4A6F-BF5FC7A7CE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24" y="3747"/>
                  <a:ext cx="0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ja-JP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Rectangle 95">
                  <a:extLst>
                    <a:ext uri="{FF2B5EF4-FFF2-40B4-BE49-F238E27FC236}">
                      <a16:creationId xmlns:a16="http://schemas.microsoft.com/office/drawing/2014/main" id="{E1FDC0CB-C115-EF6F-7452-80C4936BE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331" y="3596"/>
                  <a:ext cx="6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ja-JP" altLang="ja-JP" sz="11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 </a:t>
                  </a:r>
                  <a:endParaRPr kumimoji="0" lang="ja-JP" altLang="ja-JP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Rectangle 104">
                  <a:extLst>
                    <a:ext uri="{FF2B5EF4-FFF2-40B4-BE49-F238E27FC236}">
                      <a16:creationId xmlns:a16="http://schemas.microsoft.com/office/drawing/2014/main" id="{B59DD565-9D14-F367-4968-2A29C2E5A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202830">
                  <a:off x="526" y="3453"/>
                  <a:ext cx="165" cy="1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20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Na</a:t>
                  </a:r>
                  <a:r>
                    <a:rPr kumimoji="0" lang="ja-JP" altLang="ja-JP" sz="20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ï</a:t>
                  </a:r>
                  <a:r>
                    <a:rPr kumimoji="0" lang="en-US" altLang="ja-JP" sz="2000" b="1" i="0" u="none" strike="noStrike" cap="none" normalizeH="0" baseline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ve</a:t>
                  </a:r>
                  <a:endParaRPr kumimoji="0" lang="ja-JP" altLang="ja-JP" sz="2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Rectangle 115">
                  <a:extLst>
                    <a:ext uri="{FF2B5EF4-FFF2-40B4-BE49-F238E27FC236}">
                      <a16:creationId xmlns:a16="http://schemas.microsoft.com/office/drawing/2014/main" id="{1A607E73-85AE-B20D-D8AB-350A8AB17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545" y="3596"/>
                  <a:ext cx="6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ja-JP" altLang="ja-JP" sz="11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 </a:t>
                  </a:r>
                  <a:endParaRPr kumimoji="0" lang="ja-JP" altLang="ja-JP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Rectangle 132">
                  <a:extLst>
                    <a:ext uri="{FF2B5EF4-FFF2-40B4-BE49-F238E27FC236}">
                      <a16:creationId xmlns:a16="http://schemas.microsoft.com/office/drawing/2014/main" id="{EB575844-A725-D959-6A07-1460BB093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787" y="3717"/>
                  <a:ext cx="0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ja-JP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" name="Line 172">
                  <a:extLst>
                    <a:ext uri="{FF2B5EF4-FFF2-40B4-BE49-F238E27FC236}">
                      <a16:creationId xmlns:a16="http://schemas.microsoft.com/office/drawing/2014/main" id="{156D2104-3715-7E14-E3F0-B9140F7A92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" y="3354"/>
                  <a:ext cx="1073" cy="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" name="Line 173">
                  <a:extLst>
                    <a:ext uri="{FF2B5EF4-FFF2-40B4-BE49-F238E27FC236}">
                      <a16:creationId xmlns:a16="http://schemas.microsoft.com/office/drawing/2014/main" id="{0C3EBE3D-CE0F-3958-7276-9CE9717A87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9" y="3354"/>
                  <a:ext cx="0" cy="46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" name="Line 174">
                  <a:extLst>
                    <a:ext uri="{FF2B5EF4-FFF2-40B4-BE49-F238E27FC236}">
                      <a16:creationId xmlns:a16="http://schemas.microsoft.com/office/drawing/2014/main" id="{E99F7108-F339-4454-AB0C-30663D8C7E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6" y="3354"/>
                  <a:ext cx="0" cy="46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" name="Line 175">
                  <a:extLst>
                    <a:ext uri="{FF2B5EF4-FFF2-40B4-BE49-F238E27FC236}">
                      <a16:creationId xmlns:a16="http://schemas.microsoft.com/office/drawing/2014/main" id="{F700C23D-662D-4D8C-9B1F-E31B34FEB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4" y="3354"/>
                  <a:ext cx="0" cy="46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" name="Line 176">
                  <a:extLst>
                    <a:ext uri="{FF2B5EF4-FFF2-40B4-BE49-F238E27FC236}">
                      <a16:creationId xmlns:a16="http://schemas.microsoft.com/office/drawing/2014/main" id="{FB90901A-9F41-2D94-D151-997159472A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2" y="3354"/>
                  <a:ext cx="0" cy="46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" name="Line 177">
                  <a:extLst>
                    <a:ext uri="{FF2B5EF4-FFF2-40B4-BE49-F238E27FC236}">
                      <a16:creationId xmlns:a16="http://schemas.microsoft.com/office/drawing/2014/main" id="{7B71E857-125A-F266-1FFE-8D13A215D5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92" y="3354"/>
                  <a:ext cx="0" cy="46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" name="Line 178">
                  <a:extLst>
                    <a:ext uri="{FF2B5EF4-FFF2-40B4-BE49-F238E27FC236}">
                      <a16:creationId xmlns:a16="http://schemas.microsoft.com/office/drawing/2014/main" id="{B894A04E-F65B-40DA-88AC-AA0058226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00" y="3354"/>
                  <a:ext cx="0" cy="46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" name="Line 179">
                  <a:extLst>
                    <a:ext uri="{FF2B5EF4-FFF2-40B4-BE49-F238E27FC236}">
                      <a16:creationId xmlns:a16="http://schemas.microsoft.com/office/drawing/2014/main" id="{0DCA9A1B-9C58-BA88-E985-4448C11F8E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08" y="3354"/>
                  <a:ext cx="0" cy="46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" name="Line 180">
                  <a:extLst>
                    <a:ext uri="{FF2B5EF4-FFF2-40B4-BE49-F238E27FC236}">
                      <a16:creationId xmlns:a16="http://schemas.microsoft.com/office/drawing/2014/main" id="{B59DA613-9760-1567-1653-ACD028A13A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15" y="3354"/>
                  <a:ext cx="0" cy="46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" name="Rectangle 181">
                  <a:extLst>
                    <a:ext uri="{FF2B5EF4-FFF2-40B4-BE49-F238E27FC236}">
                      <a16:creationId xmlns:a16="http://schemas.microsoft.com/office/drawing/2014/main" id="{0B0D28FB-C80E-3E5B-DC5F-45E27E65B7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" y="3304"/>
                  <a:ext cx="27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ja-JP" altLang="ja-JP" sz="16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0</a:t>
                  </a:r>
                  <a:endParaRPr kumimoji="0" lang="ja-JP" altLang="ja-JP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4" name="Rectangle 182">
                  <a:extLst>
                    <a:ext uri="{FF2B5EF4-FFF2-40B4-BE49-F238E27FC236}">
                      <a16:creationId xmlns:a16="http://schemas.microsoft.com/office/drawing/2014/main" id="{646E9C7E-2FC6-596F-78B0-9B7BBA0CD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3092"/>
                  <a:ext cx="54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ja-JP" altLang="ja-JP" sz="16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20</a:t>
                  </a:r>
                  <a:endParaRPr kumimoji="0" lang="ja-JP" altLang="ja-JP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5" name="Rectangle 183">
                  <a:extLst>
                    <a:ext uri="{FF2B5EF4-FFF2-40B4-BE49-F238E27FC236}">
                      <a16:creationId xmlns:a16="http://schemas.microsoft.com/office/drawing/2014/main" id="{A1D8FE6C-53B4-6821-09FF-DF6C11EA9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2880"/>
                  <a:ext cx="54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ja-JP" altLang="ja-JP" sz="16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40</a:t>
                  </a:r>
                  <a:endParaRPr kumimoji="0" lang="ja-JP" altLang="ja-JP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6" name="Rectangle 184">
                  <a:extLst>
                    <a:ext uri="{FF2B5EF4-FFF2-40B4-BE49-F238E27FC236}">
                      <a16:creationId xmlns:a16="http://schemas.microsoft.com/office/drawing/2014/main" id="{D8F9CBA7-406C-62B2-5FFD-5A84F507E5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2668"/>
                  <a:ext cx="54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ja-JP" altLang="ja-JP" sz="16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60</a:t>
                  </a:r>
                  <a:endParaRPr kumimoji="0" lang="ja-JP" altLang="ja-JP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7" name="Rectangle 185">
                  <a:extLst>
                    <a:ext uri="{FF2B5EF4-FFF2-40B4-BE49-F238E27FC236}">
                      <a16:creationId xmlns:a16="http://schemas.microsoft.com/office/drawing/2014/main" id="{FB6981F6-2846-25B3-875D-49387D7576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2455"/>
                  <a:ext cx="54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ja-JP" altLang="ja-JP" sz="16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80</a:t>
                  </a:r>
                  <a:endParaRPr kumimoji="0" lang="ja-JP" altLang="ja-JP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8" name="Rectangle 186">
                  <a:extLst>
                    <a:ext uri="{FF2B5EF4-FFF2-40B4-BE49-F238E27FC236}">
                      <a16:creationId xmlns:a16="http://schemas.microsoft.com/office/drawing/2014/main" id="{8F208F9D-C31A-FA17-6665-A98416429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" y="2243"/>
                  <a:ext cx="81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ja-JP" altLang="ja-JP" sz="16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100</a:t>
                  </a:r>
                  <a:endParaRPr kumimoji="0" lang="ja-JP" altLang="ja-JP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9" name="Line 187">
                  <a:extLst>
                    <a:ext uri="{FF2B5EF4-FFF2-40B4-BE49-F238E27FC236}">
                      <a16:creationId xmlns:a16="http://schemas.microsoft.com/office/drawing/2014/main" id="{9196D1C6-8338-2A94-D088-C9AE831AAB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6" y="2286"/>
                  <a:ext cx="0" cy="1073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" name="Line 188">
                  <a:extLst>
                    <a:ext uri="{FF2B5EF4-FFF2-40B4-BE49-F238E27FC236}">
                      <a16:creationId xmlns:a16="http://schemas.microsoft.com/office/drawing/2014/main" id="{ABB5B35B-9114-2C19-1898-E877B6893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0" y="3354"/>
                  <a:ext cx="46" cy="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" name="Line 189">
                  <a:extLst>
                    <a:ext uri="{FF2B5EF4-FFF2-40B4-BE49-F238E27FC236}">
                      <a16:creationId xmlns:a16="http://schemas.microsoft.com/office/drawing/2014/main" id="{8255CDB7-873D-4A28-1282-3C6FC0B5A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0" y="3142"/>
                  <a:ext cx="46" cy="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" name="Line 190">
                  <a:extLst>
                    <a:ext uri="{FF2B5EF4-FFF2-40B4-BE49-F238E27FC236}">
                      <a16:creationId xmlns:a16="http://schemas.microsoft.com/office/drawing/2014/main" id="{CE2EB92F-E56B-3040-68DA-6A74CBAD47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0" y="2929"/>
                  <a:ext cx="46" cy="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" name="Line 191">
                  <a:extLst>
                    <a:ext uri="{FF2B5EF4-FFF2-40B4-BE49-F238E27FC236}">
                      <a16:creationId xmlns:a16="http://schemas.microsoft.com/office/drawing/2014/main" id="{339FDF5D-9E1D-331C-80AC-59AA6F4ADC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0" y="2717"/>
                  <a:ext cx="46" cy="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" name="Line 192">
                  <a:extLst>
                    <a:ext uri="{FF2B5EF4-FFF2-40B4-BE49-F238E27FC236}">
                      <a16:creationId xmlns:a16="http://schemas.microsoft.com/office/drawing/2014/main" id="{E8F1CF3A-3CBA-5FFD-179D-FC0BBEE27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0" y="2505"/>
                  <a:ext cx="46" cy="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" name="Line 193">
                  <a:extLst>
                    <a:ext uri="{FF2B5EF4-FFF2-40B4-BE49-F238E27FC236}">
                      <a16:creationId xmlns:a16="http://schemas.microsoft.com/office/drawing/2014/main" id="{B97E2FAB-BE3D-1793-7ABB-AD3BBF9B69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0" y="2292"/>
                  <a:ext cx="46" cy="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6" name="Line 194">
                  <a:extLst>
                    <a:ext uri="{FF2B5EF4-FFF2-40B4-BE49-F238E27FC236}">
                      <a16:creationId xmlns:a16="http://schemas.microsoft.com/office/drawing/2014/main" id="{E81AC786-013A-82A1-C79A-E9720C3D44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2" y="334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7" name="Line 195">
                  <a:extLst>
                    <a:ext uri="{FF2B5EF4-FFF2-40B4-BE49-F238E27FC236}">
                      <a16:creationId xmlns:a16="http://schemas.microsoft.com/office/drawing/2014/main" id="{CFDD0CE5-41B8-414A-B9E3-BDA3E31DD6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7" y="3347"/>
                  <a:ext cx="51" cy="0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8" name="Freeform 196">
                  <a:extLst>
                    <a:ext uri="{FF2B5EF4-FFF2-40B4-BE49-F238E27FC236}">
                      <a16:creationId xmlns:a16="http://schemas.microsoft.com/office/drawing/2014/main" id="{11EE88FB-E00D-1F0D-E69B-8FA0D6586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4" y="3324"/>
                  <a:ext cx="33" cy="33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2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2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9" name="Freeform 197">
                  <a:extLst>
                    <a:ext uri="{FF2B5EF4-FFF2-40B4-BE49-F238E27FC236}">
                      <a16:creationId xmlns:a16="http://schemas.microsoft.com/office/drawing/2014/main" id="{693574B3-1A69-3DEF-E409-D4C98D307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4" y="3324"/>
                  <a:ext cx="33" cy="33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2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2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0" name="Freeform 198">
                  <a:extLst>
                    <a:ext uri="{FF2B5EF4-FFF2-40B4-BE49-F238E27FC236}">
                      <a16:creationId xmlns:a16="http://schemas.microsoft.com/office/drawing/2014/main" id="{450930E1-5B4F-110F-0EE7-BEC57EB63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" y="3336"/>
                  <a:ext cx="32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2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2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1" name="Freeform 199">
                  <a:extLst>
                    <a:ext uri="{FF2B5EF4-FFF2-40B4-BE49-F238E27FC236}">
                      <a16:creationId xmlns:a16="http://schemas.microsoft.com/office/drawing/2014/main" id="{8A4229AC-DB59-7BD5-C1F6-B190319BC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" y="3336"/>
                  <a:ext cx="32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2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2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2" name="Freeform 200">
                  <a:extLst>
                    <a:ext uri="{FF2B5EF4-FFF2-40B4-BE49-F238E27FC236}">
                      <a16:creationId xmlns:a16="http://schemas.microsoft.com/office/drawing/2014/main" id="{2BCE3997-7C47-6D1B-FEC1-2A4AA655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1" y="3338"/>
                  <a:ext cx="32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3" name="Freeform 201">
                  <a:extLst>
                    <a:ext uri="{FF2B5EF4-FFF2-40B4-BE49-F238E27FC236}">
                      <a16:creationId xmlns:a16="http://schemas.microsoft.com/office/drawing/2014/main" id="{6460F45F-6CB3-EC90-C97D-00F21835B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1" y="3338"/>
                  <a:ext cx="32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4" name="Freeform 202">
                  <a:extLst>
                    <a:ext uri="{FF2B5EF4-FFF2-40B4-BE49-F238E27FC236}">
                      <a16:creationId xmlns:a16="http://schemas.microsoft.com/office/drawing/2014/main" id="{D7C8FD26-B532-021E-C796-714659C27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" y="3336"/>
                  <a:ext cx="33" cy="32"/>
                </a:xfrm>
                <a:custGeom>
                  <a:avLst/>
                  <a:gdLst>
                    <a:gd name="T0" fmla="*/ 0 w 64"/>
                    <a:gd name="T1" fmla="*/ 0 h 65"/>
                    <a:gd name="T2" fmla="*/ 64 w 64"/>
                    <a:gd name="T3" fmla="*/ 0 h 65"/>
                    <a:gd name="T4" fmla="*/ 32 w 64"/>
                    <a:gd name="T5" fmla="*/ 65 h 65"/>
                    <a:gd name="T6" fmla="*/ 0 w 64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5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32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5" name="Freeform 203">
                  <a:extLst>
                    <a:ext uri="{FF2B5EF4-FFF2-40B4-BE49-F238E27FC236}">
                      <a16:creationId xmlns:a16="http://schemas.microsoft.com/office/drawing/2014/main" id="{B9C01FB3-4794-78F7-59CA-6895A566E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" y="3336"/>
                  <a:ext cx="33" cy="32"/>
                </a:xfrm>
                <a:custGeom>
                  <a:avLst/>
                  <a:gdLst>
                    <a:gd name="T0" fmla="*/ 0 w 64"/>
                    <a:gd name="T1" fmla="*/ 0 h 65"/>
                    <a:gd name="T2" fmla="*/ 64 w 64"/>
                    <a:gd name="T3" fmla="*/ 0 h 65"/>
                    <a:gd name="T4" fmla="*/ 32 w 64"/>
                    <a:gd name="T5" fmla="*/ 65 h 65"/>
                    <a:gd name="T6" fmla="*/ 0 w 64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5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32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6" name="Line 204">
                  <a:extLst>
                    <a:ext uri="{FF2B5EF4-FFF2-40B4-BE49-F238E27FC236}">
                      <a16:creationId xmlns:a16="http://schemas.microsoft.com/office/drawing/2014/main" id="{573C8257-31EB-0D25-B197-5D3DA2D17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" y="2376"/>
                  <a:ext cx="0" cy="111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7" name="Line 205">
                  <a:extLst>
                    <a:ext uri="{FF2B5EF4-FFF2-40B4-BE49-F238E27FC236}">
                      <a16:creationId xmlns:a16="http://schemas.microsoft.com/office/drawing/2014/main" id="{EAD049C0-9125-88D0-7A69-B14849E3A1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5" y="2376"/>
                  <a:ext cx="51" cy="0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8" name="Freeform 206">
                  <a:extLst>
                    <a:ext uri="{FF2B5EF4-FFF2-40B4-BE49-F238E27FC236}">
                      <a16:creationId xmlns:a16="http://schemas.microsoft.com/office/drawing/2014/main" id="{A41BCA40-0741-4882-7DAB-D357D6ECD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" y="2792"/>
                  <a:ext cx="33" cy="32"/>
                </a:xfrm>
                <a:custGeom>
                  <a:avLst/>
                  <a:gdLst>
                    <a:gd name="T0" fmla="*/ 0 w 65"/>
                    <a:gd name="T1" fmla="*/ 0 h 64"/>
                    <a:gd name="T2" fmla="*/ 65 w 65"/>
                    <a:gd name="T3" fmla="*/ 0 h 64"/>
                    <a:gd name="T4" fmla="*/ 33 w 65"/>
                    <a:gd name="T5" fmla="*/ 64 h 64"/>
                    <a:gd name="T6" fmla="*/ 0 w 65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4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9" name="Freeform 207">
                  <a:extLst>
                    <a:ext uri="{FF2B5EF4-FFF2-40B4-BE49-F238E27FC236}">
                      <a16:creationId xmlns:a16="http://schemas.microsoft.com/office/drawing/2014/main" id="{F6C05B7E-D147-5674-1E19-330BF515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" y="2792"/>
                  <a:ext cx="33" cy="32"/>
                </a:xfrm>
                <a:custGeom>
                  <a:avLst/>
                  <a:gdLst>
                    <a:gd name="T0" fmla="*/ 0 w 65"/>
                    <a:gd name="T1" fmla="*/ 0 h 64"/>
                    <a:gd name="T2" fmla="*/ 65 w 65"/>
                    <a:gd name="T3" fmla="*/ 0 h 64"/>
                    <a:gd name="T4" fmla="*/ 33 w 65"/>
                    <a:gd name="T5" fmla="*/ 64 h 64"/>
                    <a:gd name="T6" fmla="*/ 0 w 65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4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0" name="Freeform 208">
                  <a:extLst>
                    <a:ext uri="{FF2B5EF4-FFF2-40B4-BE49-F238E27FC236}">
                      <a16:creationId xmlns:a16="http://schemas.microsoft.com/office/drawing/2014/main" id="{235166CA-B57A-82DA-C84E-AE4F764F3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" y="2385"/>
                  <a:ext cx="33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1" name="Freeform 209">
                  <a:extLst>
                    <a:ext uri="{FF2B5EF4-FFF2-40B4-BE49-F238E27FC236}">
                      <a16:creationId xmlns:a16="http://schemas.microsoft.com/office/drawing/2014/main" id="{F4D89BD7-CDB0-C650-565D-6845BC98F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" y="2385"/>
                  <a:ext cx="33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2" name="Freeform 210">
                  <a:extLst>
                    <a:ext uri="{FF2B5EF4-FFF2-40B4-BE49-F238E27FC236}">
                      <a16:creationId xmlns:a16="http://schemas.microsoft.com/office/drawing/2014/main" id="{85E4A374-9F10-FBA1-B178-1DE956945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" y="2420"/>
                  <a:ext cx="33" cy="33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3" name="Freeform 211">
                  <a:extLst>
                    <a:ext uri="{FF2B5EF4-FFF2-40B4-BE49-F238E27FC236}">
                      <a16:creationId xmlns:a16="http://schemas.microsoft.com/office/drawing/2014/main" id="{6CD3ED06-54E7-CD9F-92DE-985142BC6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" y="2420"/>
                  <a:ext cx="33" cy="33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4" name="Freeform 212">
                  <a:extLst>
                    <a:ext uri="{FF2B5EF4-FFF2-40B4-BE49-F238E27FC236}">
                      <a16:creationId xmlns:a16="http://schemas.microsoft.com/office/drawing/2014/main" id="{CF8A6E19-AFEC-5445-2C89-3F83EFFDA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" y="2286"/>
                  <a:ext cx="33" cy="33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5" name="Freeform 213">
                  <a:extLst>
                    <a:ext uri="{FF2B5EF4-FFF2-40B4-BE49-F238E27FC236}">
                      <a16:creationId xmlns:a16="http://schemas.microsoft.com/office/drawing/2014/main" id="{D2B7D910-D97B-DD24-B5AB-788D249713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" y="2286"/>
                  <a:ext cx="33" cy="33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6" name="Line 214">
                  <a:extLst>
                    <a:ext uri="{FF2B5EF4-FFF2-40B4-BE49-F238E27FC236}">
                      <a16:creationId xmlns:a16="http://schemas.microsoft.com/office/drawing/2014/main" id="{2B6C4141-B67A-032C-0F13-E3CF1E2090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08" y="3334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7" name="Line 215">
                  <a:extLst>
                    <a:ext uri="{FF2B5EF4-FFF2-40B4-BE49-F238E27FC236}">
                      <a16:creationId xmlns:a16="http://schemas.microsoft.com/office/drawing/2014/main" id="{5C25889D-895A-12DA-C566-68D58423A1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3" y="3334"/>
                  <a:ext cx="50" cy="0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8" name="Freeform 216">
                  <a:extLst>
                    <a:ext uri="{FF2B5EF4-FFF2-40B4-BE49-F238E27FC236}">
                      <a16:creationId xmlns:a16="http://schemas.microsoft.com/office/drawing/2014/main" id="{C0D1B51F-F9B2-2892-2C3F-49FDB8CFD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2" y="3299"/>
                  <a:ext cx="32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9" name="Freeform 217">
                  <a:extLst>
                    <a:ext uri="{FF2B5EF4-FFF2-40B4-BE49-F238E27FC236}">
                      <a16:creationId xmlns:a16="http://schemas.microsoft.com/office/drawing/2014/main" id="{FF358AE2-FD05-9C10-4C36-487AC13CE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2" y="3299"/>
                  <a:ext cx="32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0" name="Freeform 218">
                  <a:extLst>
                    <a:ext uri="{FF2B5EF4-FFF2-40B4-BE49-F238E27FC236}">
                      <a16:creationId xmlns:a16="http://schemas.microsoft.com/office/drawing/2014/main" id="{1914925F-F864-77DF-2A3D-A80240A5E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2" y="3336"/>
                  <a:ext cx="32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1" name="Freeform 219">
                  <a:extLst>
                    <a:ext uri="{FF2B5EF4-FFF2-40B4-BE49-F238E27FC236}">
                      <a16:creationId xmlns:a16="http://schemas.microsoft.com/office/drawing/2014/main" id="{17DD5FAF-544B-7EC3-53DC-E930F2952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2" y="3336"/>
                  <a:ext cx="32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2" name="Freeform 220">
                  <a:extLst>
                    <a:ext uri="{FF2B5EF4-FFF2-40B4-BE49-F238E27FC236}">
                      <a16:creationId xmlns:a16="http://schemas.microsoft.com/office/drawing/2014/main" id="{2CAC68FD-2F46-F89D-4EC9-348A70AD8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7" y="3338"/>
                  <a:ext cx="32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2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2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3" name="Freeform 221">
                  <a:extLst>
                    <a:ext uri="{FF2B5EF4-FFF2-40B4-BE49-F238E27FC236}">
                      <a16:creationId xmlns:a16="http://schemas.microsoft.com/office/drawing/2014/main" id="{FA7B661F-ADC5-B369-8FFD-8C11125BA7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7" y="3338"/>
                  <a:ext cx="32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2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2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4" name="Freeform 222">
                  <a:extLst>
                    <a:ext uri="{FF2B5EF4-FFF2-40B4-BE49-F238E27FC236}">
                      <a16:creationId xmlns:a16="http://schemas.microsoft.com/office/drawing/2014/main" id="{8F45DCD5-BF39-331E-A8D0-FCDA162A1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7" y="3338"/>
                  <a:ext cx="33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5" name="Freeform 223">
                  <a:extLst>
                    <a:ext uri="{FF2B5EF4-FFF2-40B4-BE49-F238E27FC236}">
                      <a16:creationId xmlns:a16="http://schemas.microsoft.com/office/drawing/2014/main" id="{81A94AAC-3A3F-FE22-E9DB-7B92352BB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7" y="3338"/>
                  <a:ext cx="33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6" name="Line 224">
                  <a:extLst>
                    <a:ext uri="{FF2B5EF4-FFF2-40B4-BE49-F238E27FC236}">
                      <a16:creationId xmlns:a16="http://schemas.microsoft.com/office/drawing/2014/main" id="{1E2EAD85-204B-7F4D-5F00-0864AFB36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5" y="3076"/>
                  <a:ext cx="0" cy="9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7" name="Line 225">
                  <a:extLst>
                    <a:ext uri="{FF2B5EF4-FFF2-40B4-BE49-F238E27FC236}">
                      <a16:creationId xmlns:a16="http://schemas.microsoft.com/office/drawing/2014/main" id="{A3B7EF2B-F9A7-5C93-4408-0708E53D4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0" y="3076"/>
                  <a:ext cx="51" cy="0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8" name="Freeform 226">
                  <a:extLst>
                    <a:ext uri="{FF2B5EF4-FFF2-40B4-BE49-F238E27FC236}">
                      <a16:creationId xmlns:a16="http://schemas.microsoft.com/office/drawing/2014/main" id="{F756538B-5D7A-D44C-D109-B40704AF2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9" y="2876"/>
                  <a:ext cx="33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9" name="Freeform 227">
                  <a:extLst>
                    <a:ext uri="{FF2B5EF4-FFF2-40B4-BE49-F238E27FC236}">
                      <a16:creationId xmlns:a16="http://schemas.microsoft.com/office/drawing/2014/main" id="{C3ADB3EE-7E52-0B0E-9461-F3902D539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9" y="2876"/>
                  <a:ext cx="33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0" name="Freeform 228">
                  <a:extLst>
                    <a:ext uri="{FF2B5EF4-FFF2-40B4-BE49-F238E27FC236}">
                      <a16:creationId xmlns:a16="http://schemas.microsoft.com/office/drawing/2014/main" id="{A183EF37-FE13-3160-3F68-3033CF5BE1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9" y="3234"/>
                  <a:ext cx="33" cy="33"/>
                </a:xfrm>
                <a:custGeom>
                  <a:avLst/>
                  <a:gdLst>
                    <a:gd name="T0" fmla="*/ 0 w 65"/>
                    <a:gd name="T1" fmla="*/ 0 h 64"/>
                    <a:gd name="T2" fmla="*/ 65 w 65"/>
                    <a:gd name="T3" fmla="*/ 0 h 64"/>
                    <a:gd name="T4" fmla="*/ 33 w 65"/>
                    <a:gd name="T5" fmla="*/ 64 h 64"/>
                    <a:gd name="T6" fmla="*/ 0 w 65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4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1" name="Freeform 229">
                  <a:extLst>
                    <a:ext uri="{FF2B5EF4-FFF2-40B4-BE49-F238E27FC236}">
                      <a16:creationId xmlns:a16="http://schemas.microsoft.com/office/drawing/2014/main" id="{9823646A-E1F8-7B58-E89F-BB4E892CD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9" y="3234"/>
                  <a:ext cx="33" cy="33"/>
                </a:xfrm>
                <a:custGeom>
                  <a:avLst/>
                  <a:gdLst>
                    <a:gd name="T0" fmla="*/ 0 w 65"/>
                    <a:gd name="T1" fmla="*/ 0 h 64"/>
                    <a:gd name="T2" fmla="*/ 65 w 65"/>
                    <a:gd name="T3" fmla="*/ 0 h 64"/>
                    <a:gd name="T4" fmla="*/ 33 w 65"/>
                    <a:gd name="T5" fmla="*/ 64 h 64"/>
                    <a:gd name="T6" fmla="*/ 0 w 65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4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2" name="Freeform 230">
                  <a:extLst>
                    <a:ext uri="{FF2B5EF4-FFF2-40B4-BE49-F238E27FC236}">
                      <a16:creationId xmlns:a16="http://schemas.microsoft.com/office/drawing/2014/main" id="{EC351B4E-6BD4-314A-EE1C-6845AB08D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9" y="3195"/>
                  <a:ext cx="33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3" name="Freeform 231">
                  <a:extLst>
                    <a:ext uri="{FF2B5EF4-FFF2-40B4-BE49-F238E27FC236}">
                      <a16:creationId xmlns:a16="http://schemas.microsoft.com/office/drawing/2014/main" id="{46DD9AF0-8CF3-2C06-8B68-1991C7376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9" y="3195"/>
                  <a:ext cx="33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4" name="Freeform 232">
                  <a:extLst>
                    <a:ext uri="{FF2B5EF4-FFF2-40B4-BE49-F238E27FC236}">
                      <a16:creationId xmlns:a16="http://schemas.microsoft.com/office/drawing/2014/main" id="{C6139DE3-A4F9-3597-E5D0-3318B2846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9" y="3330"/>
                  <a:ext cx="33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5" name="Freeform 233">
                  <a:extLst>
                    <a:ext uri="{FF2B5EF4-FFF2-40B4-BE49-F238E27FC236}">
                      <a16:creationId xmlns:a16="http://schemas.microsoft.com/office/drawing/2014/main" id="{DB042595-8D45-3A9A-0D93-7DFEFD5658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9" y="3330"/>
                  <a:ext cx="33" cy="32"/>
                </a:xfrm>
                <a:custGeom>
                  <a:avLst/>
                  <a:gdLst>
                    <a:gd name="T0" fmla="*/ 0 w 65"/>
                    <a:gd name="T1" fmla="*/ 0 h 65"/>
                    <a:gd name="T2" fmla="*/ 65 w 65"/>
                    <a:gd name="T3" fmla="*/ 0 h 65"/>
                    <a:gd name="T4" fmla="*/ 33 w 65"/>
                    <a:gd name="T5" fmla="*/ 65 h 65"/>
                    <a:gd name="T6" fmla="*/ 0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3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6" name="Line 234">
                  <a:extLst>
                    <a:ext uri="{FF2B5EF4-FFF2-40B4-BE49-F238E27FC236}">
                      <a16:creationId xmlns:a16="http://schemas.microsoft.com/office/drawing/2014/main" id="{A2446EA5-D549-281C-A4F0-C6D2832F57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9" y="3314"/>
                  <a:ext cx="0" cy="1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7" name="Line 235">
                  <a:extLst>
                    <a:ext uri="{FF2B5EF4-FFF2-40B4-BE49-F238E27FC236}">
                      <a16:creationId xmlns:a16="http://schemas.microsoft.com/office/drawing/2014/main" id="{E5C43D2C-A256-C8E7-2CE9-14D6505E0D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4" y="3314"/>
                  <a:ext cx="50" cy="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8" name="Freeform 236">
                  <a:extLst>
                    <a:ext uri="{FF2B5EF4-FFF2-40B4-BE49-F238E27FC236}">
                      <a16:creationId xmlns:a16="http://schemas.microsoft.com/office/drawing/2014/main" id="{6507D4C1-C40B-2031-EC94-A4E658F8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" y="3278"/>
                  <a:ext cx="32" cy="33"/>
                </a:xfrm>
                <a:custGeom>
                  <a:avLst/>
                  <a:gdLst>
                    <a:gd name="T0" fmla="*/ 32 w 64"/>
                    <a:gd name="T1" fmla="*/ 0 h 64"/>
                    <a:gd name="T2" fmla="*/ 64 w 64"/>
                    <a:gd name="T3" fmla="*/ 64 h 64"/>
                    <a:gd name="T4" fmla="*/ 0 w 64"/>
                    <a:gd name="T5" fmla="*/ 64 h 64"/>
                    <a:gd name="T6" fmla="*/ 32 w 64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9" name="Freeform 237">
                  <a:extLst>
                    <a:ext uri="{FF2B5EF4-FFF2-40B4-BE49-F238E27FC236}">
                      <a16:creationId xmlns:a16="http://schemas.microsoft.com/office/drawing/2014/main" id="{878731D9-F4D8-926C-2B86-BBFC1AAE1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" y="3278"/>
                  <a:ext cx="32" cy="33"/>
                </a:xfrm>
                <a:custGeom>
                  <a:avLst/>
                  <a:gdLst>
                    <a:gd name="T0" fmla="*/ 32 w 64"/>
                    <a:gd name="T1" fmla="*/ 0 h 64"/>
                    <a:gd name="T2" fmla="*/ 64 w 64"/>
                    <a:gd name="T3" fmla="*/ 64 h 64"/>
                    <a:gd name="T4" fmla="*/ 0 w 64"/>
                    <a:gd name="T5" fmla="*/ 64 h 64"/>
                    <a:gd name="T6" fmla="*/ 32 w 64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0" name="Freeform 238">
                  <a:extLst>
                    <a:ext uri="{FF2B5EF4-FFF2-40B4-BE49-F238E27FC236}">
                      <a16:creationId xmlns:a16="http://schemas.microsoft.com/office/drawing/2014/main" id="{780E5A99-6A79-744B-5872-5313E913E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" y="3323"/>
                  <a:ext cx="32" cy="33"/>
                </a:xfrm>
                <a:custGeom>
                  <a:avLst/>
                  <a:gdLst>
                    <a:gd name="T0" fmla="*/ 32 w 64"/>
                    <a:gd name="T1" fmla="*/ 0 h 64"/>
                    <a:gd name="T2" fmla="*/ 64 w 64"/>
                    <a:gd name="T3" fmla="*/ 64 h 64"/>
                    <a:gd name="T4" fmla="*/ 0 w 64"/>
                    <a:gd name="T5" fmla="*/ 64 h 64"/>
                    <a:gd name="T6" fmla="*/ 32 w 64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1" name="Freeform 239">
                  <a:extLst>
                    <a:ext uri="{FF2B5EF4-FFF2-40B4-BE49-F238E27FC236}">
                      <a16:creationId xmlns:a16="http://schemas.microsoft.com/office/drawing/2014/main" id="{D1F79B2E-A33E-7B2A-6FA9-371577219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" y="3323"/>
                  <a:ext cx="32" cy="33"/>
                </a:xfrm>
                <a:custGeom>
                  <a:avLst/>
                  <a:gdLst>
                    <a:gd name="T0" fmla="*/ 32 w 64"/>
                    <a:gd name="T1" fmla="*/ 0 h 64"/>
                    <a:gd name="T2" fmla="*/ 64 w 64"/>
                    <a:gd name="T3" fmla="*/ 64 h 64"/>
                    <a:gd name="T4" fmla="*/ 0 w 64"/>
                    <a:gd name="T5" fmla="*/ 64 h 64"/>
                    <a:gd name="T6" fmla="*/ 32 w 64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" name="Freeform 240">
                  <a:extLst>
                    <a:ext uri="{FF2B5EF4-FFF2-40B4-BE49-F238E27FC236}">
                      <a16:creationId xmlns:a16="http://schemas.microsoft.com/office/drawing/2014/main" id="{B036A680-C190-44D1-DBE1-E39AB83BA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" y="3331"/>
                  <a:ext cx="32" cy="33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3" name="Freeform 241">
                  <a:extLst>
                    <a:ext uri="{FF2B5EF4-FFF2-40B4-BE49-F238E27FC236}">
                      <a16:creationId xmlns:a16="http://schemas.microsoft.com/office/drawing/2014/main" id="{5F4020EE-C5AE-628D-FF91-A1CE7E80E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" y="3331"/>
                  <a:ext cx="32" cy="33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4" name="Freeform 242">
                  <a:extLst>
                    <a:ext uri="{FF2B5EF4-FFF2-40B4-BE49-F238E27FC236}">
                      <a16:creationId xmlns:a16="http://schemas.microsoft.com/office/drawing/2014/main" id="{BF595E7E-E949-B045-51EF-52158EFCD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3307"/>
                  <a:ext cx="32" cy="33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" name="Freeform 243">
                  <a:extLst>
                    <a:ext uri="{FF2B5EF4-FFF2-40B4-BE49-F238E27FC236}">
                      <a16:creationId xmlns:a16="http://schemas.microsoft.com/office/drawing/2014/main" id="{2D28623D-3ED6-DD90-4928-6E8B1EA60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3307"/>
                  <a:ext cx="32" cy="33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6" name="Line 244">
                  <a:extLst>
                    <a:ext uri="{FF2B5EF4-FFF2-40B4-BE49-F238E27FC236}">
                      <a16:creationId xmlns:a16="http://schemas.microsoft.com/office/drawing/2014/main" id="{39B4B1DB-A4DE-B2CB-DC50-13ACB77D2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6" y="2366"/>
                  <a:ext cx="0" cy="12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7" name="Line 245">
                  <a:extLst>
                    <a:ext uri="{FF2B5EF4-FFF2-40B4-BE49-F238E27FC236}">
                      <a16:creationId xmlns:a16="http://schemas.microsoft.com/office/drawing/2014/main" id="{8D191095-D728-8EBF-0B3A-C1BF8C1724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" y="2366"/>
                  <a:ext cx="50" cy="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8" name="Freeform 246">
                  <a:extLst>
                    <a:ext uri="{FF2B5EF4-FFF2-40B4-BE49-F238E27FC236}">
                      <a16:creationId xmlns:a16="http://schemas.microsoft.com/office/drawing/2014/main" id="{2825D0AD-7D5D-4E2C-8BD6-8B4C4724F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" y="2862"/>
                  <a:ext cx="32" cy="32"/>
                </a:xfrm>
                <a:custGeom>
                  <a:avLst/>
                  <a:gdLst>
                    <a:gd name="T0" fmla="*/ 32 w 64"/>
                    <a:gd name="T1" fmla="*/ 0 h 65"/>
                    <a:gd name="T2" fmla="*/ 64 w 64"/>
                    <a:gd name="T3" fmla="*/ 65 h 65"/>
                    <a:gd name="T4" fmla="*/ 0 w 64"/>
                    <a:gd name="T5" fmla="*/ 65 h 65"/>
                    <a:gd name="T6" fmla="*/ 32 w 64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5">
                      <a:moveTo>
                        <a:pt x="32" y="0"/>
                      </a:moveTo>
                      <a:lnTo>
                        <a:pt x="64" y="65"/>
                      </a:lnTo>
                      <a:lnTo>
                        <a:pt x="0" y="65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9" name="Freeform 247">
                  <a:extLst>
                    <a:ext uri="{FF2B5EF4-FFF2-40B4-BE49-F238E27FC236}">
                      <a16:creationId xmlns:a16="http://schemas.microsoft.com/office/drawing/2014/main" id="{08A359D2-F2AA-D459-EF2E-BCAE7A073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" y="2862"/>
                  <a:ext cx="32" cy="32"/>
                </a:xfrm>
                <a:custGeom>
                  <a:avLst/>
                  <a:gdLst>
                    <a:gd name="T0" fmla="*/ 32 w 64"/>
                    <a:gd name="T1" fmla="*/ 0 h 65"/>
                    <a:gd name="T2" fmla="*/ 64 w 64"/>
                    <a:gd name="T3" fmla="*/ 65 h 65"/>
                    <a:gd name="T4" fmla="*/ 0 w 64"/>
                    <a:gd name="T5" fmla="*/ 65 h 65"/>
                    <a:gd name="T6" fmla="*/ 32 w 64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5">
                      <a:moveTo>
                        <a:pt x="32" y="0"/>
                      </a:moveTo>
                      <a:lnTo>
                        <a:pt x="64" y="65"/>
                      </a:lnTo>
                      <a:lnTo>
                        <a:pt x="0" y="65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0" name="Freeform 248">
                  <a:extLst>
                    <a:ext uri="{FF2B5EF4-FFF2-40B4-BE49-F238E27FC236}">
                      <a16:creationId xmlns:a16="http://schemas.microsoft.com/office/drawing/2014/main" id="{FBC3D190-43FE-AACB-B92E-A69AE8298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" y="2344"/>
                  <a:ext cx="32" cy="32"/>
                </a:xfrm>
                <a:custGeom>
                  <a:avLst/>
                  <a:gdLst>
                    <a:gd name="T0" fmla="*/ 32 w 64"/>
                    <a:gd name="T1" fmla="*/ 0 h 65"/>
                    <a:gd name="T2" fmla="*/ 64 w 64"/>
                    <a:gd name="T3" fmla="*/ 65 h 65"/>
                    <a:gd name="T4" fmla="*/ 0 w 64"/>
                    <a:gd name="T5" fmla="*/ 65 h 65"/>
                    <a:gd name="T6" fmla="*/ 32 w 64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5">
                      <a:moveTo>
                        <a:pt x="32" y="0"/>
                      </a:moveTo>
                      <a:lnTo>
                        <a:pt x="64" y="65"/>
                      </a:lnTo>
                      <a:lnTo>
                        <a:pt x="0" y="65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1" name="Freeform 249">
                  <a:extLst>
                    <a:ext uri="{FF2B5EF4-FFF2-40B4-BE49-F238E27FC236}">
                      <a16:creationId xmlns:a16="http://schemas.microsoft.com/office/drawing/2014/main" id="{767D1958-4210-F86F-A2D0-ABD6B9A8D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" y="2344"/>
                  <a:ext cx="32" cy="32"/>
                </a:xfrm>
                <a:custGeom>
                  <a:avLst/>
                  <a:gdLst>
                    <a:gd name="T0" fmla="*/ 32 w 64"/>
                    <a:gd name="T1" fmla="*/ 0 h 65"/>
                    <a:gd name="T2" fmla="*/ 64 w 64"/>
                    <a:gd name="T3" fmla="*/ 65 h 65"/>
                    <a:gd name="T4" fmla="*/ 0 w 64"/>
                    <a:gd name="T5" fmla="*/ 65 h 65"/>
                    <a:gd name="T6" fmla="*/ 32 w 64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5">
                      <a:moveTo>
                        <a:pt x="32" y="0"/>
                      </a:moveTo>
                      <a:lnTo>
                        <a:pt x="64" y="65"/>
                      </a:lnTo>
                      <a:lnTo>
                        <a:pt x="0" y="65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2" name="Freeform 250">
                  <a:extLst>
                    <a:ext uri="{FF2B5EF4-FFF2-40B4-BE49-F238E27FC236}">
                      <a16:creationId xmlns:a16="http://schemas.microsoft.com/office/drawing/2014/main" id="{9C97ACEF-C659-FA24-D99B-07E41E3DA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" y="2368"/>
                  <a:ext cx="32" cy="33"/>
                </a:xfrm>
                <a:custGeom>
                  <a:avLst/>
                  <a:gdLst>
                    <a:gd name="T0" fmla="*/ 32 w 64"/>
                    <a:gd name="T1" fmla="*/ 0 h 64"/>
                    <a:gd name="T2" fmla="*/ 64 w 64"/>
                    <a:gd name="T3" fmla="*/ 64 h 64"/>
                    <a:gd name="T4" fmla="*/ 0 w 64"/>
                    <a:gd name="T5" fmla="*/ 64 h 64"/>
                    <a:gd name="T6" fmla="*/ 32 w 64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3" name="Freeform 251">
                  <a:extLst>
                    <a:ext uri="{FF2B5EF4-FFF2-40B4-BE49-F238E27FC236}">
                      <a16:creationId xmlns:a16="http://schemas.microsoft.com/office/drawing/2014/main" id="{7CF7099D-E9F8-AFAD-BD90-3FE570A8C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" y="2368"/>
                  <a:ext cx="32" cy="33"/>
                </a:xfrm>
                <a:custGeom>
                  <a:avLst/>
                  <a:gdLst>
                    <a:gd name="T0" fmla="*/ 32 w 64"/>
                    <a:gd name="T1" fmla="*/ 0 h 64"/>
                    <a:gd name="T2" fmla="*/ 64 w 64"/>
                    <a:gd name="T3" fmla="*/ 64 h 64"/>
                    <a:gd name="T4" fmla="*/ 0 w 64"/>
                    <a:gd name="T5" fmla="*/ 64 h 64"/>
                    <a:gd name="T6" fmla="*/ 32 w 64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4" name="Freeform 252">
                  <a:extLst>
                    <a:ext uri="{FF2B5EF4-FFF2-40B4-BE49-F238E27FC236}">
                      <a16:creationId xmlns:a16="http://schemas.microsoft.com/office/drawing/2014/main" id="{C4F7EF32-F2D7-FAC9-75AA-49A972138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" y="2336"/>
                  <a:ext cx="32" cy="32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5" name="Freeform 253">
                  <a:extLst>
                    <a:ext uri="{FF2B5EF4-FFF2-40B4-BE49-F238E27FC236}">
                      <a16:creationId xmlns:a16="http://schemas.microsoft.com/office/drawing/2014/main" id="{ACB387FA-3981-870E-0A44-543CD2708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" y="2336"/>
                  <a:ext cx="32" cy="32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6" name="Line 254">
                  <a:extLst>
                    <a:ext uri="{FF2B5EF4-FFF2-40B4-BE49-F238E27FC236}">
                      <a16:creationId xmlns:a16="http://schemas.microsoft.com/office/drawing/2014/main" id="{D7CEAB40-49AB-62FB-BA4D-07CBB82300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4" y="3302"/>
                  <a:ext cx="0" cy="2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7" name="Line 255">
                  <a:extLst>
                    <a:ext uri="{FF2B5EF4-FFF2-40B4-BE49-F238E27FC236}">
                      <a16:creationId xmlns:a16="http://schemas.microsoft.com/office/drawing/2014/main" id="{42D34ACA-C7B3-F951-3950-5BA28CBF86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9" y="3302"/>
                  <a:ext cx="50" cy="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8" name="Freeform 256">
                  <a:extLst>
                    <a:ext uri="{FF2B5EF4-FFF2-40B4-BE49-F238E27FC236}">
                      <a16:creationId xmlns:a16="http://schemas.microsoft.com/office/drawing/2014/main" id="{353B3B89-6C52-B0A3-B448-0879F960CA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8" y="3235"/>
                  <a:ext cx="32" cy="33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9" name="Freeform 257">
                  <a:extLst>
                    <a:ext uri="{FF2B5EF4-FFF2-40B4-BE49-F238E27FC236}">
                      <a16:creationId xmlns:a16="http://schemas.microsoft.com/office/drawing/2014/main" id="{B2E0B262-179A-58E2-D256-08FA7BD03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8" y="3235"/>
                  <a:ext cx="32" cy="33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0" name="Freeform 258">
                  <a:extLst>
                    <a:ext uri="{FF2B5EF4-FFF2-40B4-BE49-F238E27FC236}">
                      <a16:creationId xmlns:a16="http://schemas.microsoft.com/office/drawing/2014/main" id="{EFEBAB06-972D-D4A6-B58A-6039167F8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8" y="3335"/>
                  <a:ext cx="32" cy="32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1" name="Freeform 259">
                  <a:extLst>
                    <a:ext uri="{FF2B5EF4-FFF2-40B4-BE49-F238E27FC236}">
                      <a16:creationId xmlns:a16="http://schemas.microsoft.com/office/drawing/2014/main" id="{90727FF8-CB38-F046-511E-C3A2F1217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8" y="3335"/>
                  <a:ext cx="32" cy="32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2" name="Freeform 260">
                  <a:extLst>
                    <a:ext uri="{FF2B5EF4-FFF2-40B4-BE49-F238E27FC236}">
                      <a16:creationId xmlns:a16="http://schemas.microsoft.com/office/drawing/2014/main" id="{01E81FD7-E30C-6AC6-AA21-1EEE685EB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" y="3336"/>
                  <a:ext cx="32" cy="32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3" name="Freeform 261">
                  <a:extLst>
                    <a:ext uri="{FF2B5EF4-FFF2-40B4-BE49-F238E27FC236}">
                      <a16:creationId xmlns:a16="http://schemas.microsoft.com/office/drawing/2014/main" id="{A7A401E7-5072-780A-95F7-265EBAFFC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" y="3336"/>
                  <a:ext cx="32" cy="32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4" name="Freeform 262">
                  <a:extLst>
                    <a:ext uri="{FF2B5EF4-FFF2-40B4-BE49-F238E27FC236}">
                      <a16:creationId xmlns:a16="http://schemas.microsoft.com/office/drawing/2014/main" id="{D8EFFE34-B4F0-AA0D-D393-1401D1CBD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" y="3336"/>
                  <a:ext cx="32" cy="32"/>
                </a:xfrm>
                <a:custGeom>
                  <a:avLst/>
                  <a:gdLst>
                    <a:gd name="T0" fmla="*/ 32 w 64"/>
                    <a:gd name="T1" fmla="*/ 0 h 65"/>
                    <a:gd name="T2" fmla="*/ 64 w 64"/>
                    <a:gd name="T3" fmla="*/ 65 h 65"/>
                    <a:gd name="T4" fmla="*/ 0 w 64"/>
                    <a:gd name="T5" fmla="*/ 65 h 65"/>
                    <a:gd name="T6" fmla="*/ 32 w 64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5">
                      <a:moveTo>
                        <a:pt x="32" y="0"/>
                      </a:moveTo>
                      <a:lnTo>
                        <a:pt x="64" y="65"/>
                      </a:lnTo>
                      <a:lnTo>
                        <a:pt x="0" y="65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5" name="Freeform 263">
                  <a:extLst>
                    <a:ext uri="{FF2B5EF4-FFF2-40B4-BE49-F238E27FC236}">
                      <a16:creationId xmlns:a16="http://schemas.microsoft.com/office/drawing/2014/main" id="{E3642F7E-30B2-B041-6D97-9ACFD92CA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" y="3336"/>
                  <a:ext cx="32" cy="32"/>
                </a:xfrm>
                <a:custGeom>
                  <a:avLst/>
                  <a:gdLst>
                    <a:gd name="T0" fmla="*/ 32 w 64"/>
                    <a:gd name="T1" fmla="*/ 0 h 65"/>
                    <a:gd name="T2" fmla="*/ 64 w 64"/>
                    <a:gd name="T3" fmla="*/ 65 h 65"/>
                    <a:gd name="T4" fmla="*/ 0 w 64"/>
                    <a:gd name="T5" fmla="*/ 65 h 65"/>
                    <a:gd name="T6" fmla="*/ 32 w 64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65">
                      <a:moveTo>
                        <a:pt x="32" y="0"/>
                      </a:moveTo>
                      <a:lnTo>
                        <a:pt x="64" y="65"/>
                      </a:lnTo>
                      <a:lnTo>
                        <a:pt x="0" y="65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6" name="Line 264">
                  <a:extLst>
                    <a:ext uri="{FF2B5EF4-FFF2-40B4-BE49-F238E27FC236}">
                      <a16:creationId xmlns:a16="http://schemas.microsoft.com/office/drawing/2014/main" id="{AE4DB708-2A10-EE9A-F7C2-E9A0CD1DA8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2" y="3115"/>
                  <a:ext cx="0" cy="9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7" name="Line 265">
                  <a:extLst>
                    <a:ext uri="{FF2B5EF4-FFF2-40B4-BE49-F238E27FC236}">
                      <a16:creationId xmlns:a16="http://schemas.microsoft.com/office/drawing/2014/main" id="{99C6BD3A-F043-60EA-E566-37F10F91EC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7" y="3115"/>
                  <a:ext cx="50" cy="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8" name="Freeform 266">
                  <a:extLst>
                    <a:ext uri="{FF2B5EF4-FFF2-40B4-BE49-F238E27FC236}">
                      <a16:creationId xmlns:a16="http://schemas.microsoft.com/office/drawing/2014/main" id="{62060D6F-2AC1-DE5C-6C5D-740BCD776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6" y="2913"/>
                  <a:ext cx="32" cy="33"/>
                </a:xfrm>
                <a:custGeom>
                  <a:avLst/>
                  <a:gdLst>
                    <a:gd name="T0" fmla="*/ 33 w 65"/>
                    <a:gd name="T1" fmla="*/ 0 h 64"/>
                    <a:gd name="T2" fmla="*/ 65 w 65"/>
                    <a:gd name="T3" fmla="*/ 64 h 64"/>
                    <a:gd name="T4" fmla="*/ 0 w 65"/>
                    <a:gd name="T5" fmla="*/ 64 h 64"/>
                    <a:gd name="T6" fmla="*/ 33 w 65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4">
                      <a:moveTo>
                        <a:pt x="33" y="0"/>
                      </a:moveTo>
                      <a:lnTo>
                        <a:pt x="65" y="64"/>
                      </a:lnTo>
                      <a:lnTo>
                        <a:pt x="0" y="6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9" name="Freeform 267">
                  <a:extLst>
                    <a:ext uri="{FF2B5EF4-FFF2-40B4-BE49-F238E27FC236}">
                      <a16:creationId xmlns:a16="http://schemas.microsoft.com/office/drawing/2014/main" id="{5BD5261F-6E60-B4E6-E4CD-923B9C0DE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6" y="2913"/>
                  <a:ext cx="32" cy="33"/>
                </a:xfrm>
                <a:custGeom>
                  <a:avLst/>
                  <a:gdLst>
                    <a:gd name="T0" fmla="*/ 33 w 65"/>
                    <a:gd name="T1" fmla="*/ 0 h 64"/>
                    <a:gd name="T2" fmla="*/ 65 w 65"/>
                    <a:gd name="T3" fmla="*/ 64 h 64"/>
                    <a:gd name="T4" fmla="*/ 0 w 65"/>
                    <a:gd name="T5" fmla="*/ 64 h 64"/>
                    <a:gd name="T6" fmla="*/ 33 w 65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4">
                      <a:moveTo>
                        <a:pt x="33" y="0"/>
                      </a:moveTo>
                      <a:lnTo>
                        <a:pt x="65" y="64"/>
                      </a:lnTo>
                      <a:lnTo>
                        <a:pt x="0" y="6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0" name="Freeform 268">
                  <a:extLst>
                    <a:ext uri="{FF2B5EF4-FFF2-40B4-BE49-F238E27FC236}">
                      <a16:creationId xmlns:a16="http://schemas.microsoft.com/office/drawing/2014/main" id="{A0FD62AB-F8A3-FD85-4883-87950BE33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1" y="3288"/>
                  <a:ext cx="32" cy="33"/>
                </a:xfrm>
                <a:custGeom>
                  <a:avLst/>
                  <a:gdLst>
                    <a:gd name="T0" fmla="*/ 33 w 65"/>
                    <a:gd name="T1" fmla="*/ 0 h 64"/>
                    <a:gd name="T2" fmla="*/ 65 w 65"/>
                    <a:gd name="T3" fmla="*/ 64 h 64"/>
                    <a:gd name="T4" fmla="*/ 0 w 65"/>
                    <a:gd name="T5" fmla="*/ 64 h 64"/>
                    <a:gd name="T6" fmla="*/ 33 w 65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4">
                      <a:moveTo>
                        <a:pt x="33" y="0"/>
                      </a:moveTo>
                      <a:lnTo>
                        <a:pt x="65" y="64"/>
                      </a:lnTo>
                      <a:lnTo>
                        <a:pt x="0" y="6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1" name="Freeform 269">
                  <a:extLst>
                    <a:ext uri="{FF2B5EF4-FFF2-40B4-BE49-F238E27FC236}">
                      <a16:creationId xmlns:a16="http://schemas.microsoft.com/office/drawing/2014/main" id="{715E27B6-27E0-7950-EABE-0B9FDB7CE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1" y="3288"/>
                  <a:ext cx="32" cy="33"/>
                </a:xfrm>
                <a:custGeom>
                  <a:avLst/>
                  <a:gdLst>
                    <a:gd name="T0" fmla="*/ 33 w 65"/>
                    <a:gd name="T1" fmla="*/ 0 h 64"/>
                    <a:gd name="T2" fmla="*/ 65 w 65"/>
                    <a:gd name="T3" fmla="*/ 64 h 64"/>
                    <a:gd name="T4" fmla="*/ 0 w 65"/>
                    <a:gd name="T5" fmla="*/ 64 h 64"/>
                    <a:gd name="T6" fmla="*/ 33 w 65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4">
                      <a:moveTo>
                        <a:pt x="33" y="0"/>
                      </a:moveTo>
                      <a:lnTo>
                        <a:pt x="65" y="64"/>
                      </a:lnTo>
                      <a:lnTo>
                        <a:pt x="0" y="6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2" name="Freeform 270">
                  <a:extLst>
                    <a:ext uri="{FF2B5EF4-FFF2-40B4-BE49-F238E27FC236}">
                      <a16:creationId xmlns:a16="http://schemas.microsoft.com/office/drawing/2014/main" id="{866C83A0-F6EC-70ED-B7E3-10D823270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6" y="3254"/>
                  <a:ext cx="32" cy="32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3" name="Freeform 271">
                  <a:extLst>
                    <a:ext uri="{FF2B5EF4-FFF2-40B4-BE49-F238E27FC236}">
                      <a16:creationId xmlns:a16="http://schemas.microsoft.com/office/drawing/2014/main" id="{9CD35422-0863-64FB-BFF5-FB95D613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6" y="3254"/>
                  <a:ext cx="32" cy="32"/>
                </a:xfrm>
                <a:custGeom>
                  <a:avLst/>
                  <a:gdLst>
                    <a:gd name="T0" fmla="*/ 33 w 65"/>
                    <a:gd name="T1" fmla="*/ 0 h 65"/>
                    <a:gd name="T2" fmla="*/ 65 w 65"/>
                    <a:gd name="T3" fmla="*/ 65 h 65"/>
                    <a:gd name="T4" fmla="*/ 0 w 65"/>
                    <a:gd name="T5" fmla="*/ 65 h 65"/>
                    <a:gd name="T6" fmla="*/ 33 w 65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5">
                      <a:moveTo>
                        <a:pt x="33" y="0"/>
                      </a:moveTo>
                      <a:lnTo>
                        <a:pt x="65" y="65"/>
                      </a:lnTo>
                      <a:lnTo>
                        <a:pt x="0" y="6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15" name="Freeform 273">
                <a:extLst>
                  <a:ext uri="{FF2B5EF4-FFF2-40B4-BE49-F238E27FC236}">
                    <a16:creationId xmlns:a16="http://schemas.microsoft.com/office/drawing/2014/main" id="{DFB1A75C-944D-C93E-1920-0115FD7D1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" y="3312"/>
                <a:ext cx="32" cy="32"/>
              </a:xfrm>
              <a:custGeom>
                <a:avLst/>
                <a:gdLst>
                  <a:gd name="T0" fmla="*/ 33 w 65"/>
                  <a:gd name="T1" fmla="*/ 0 h 65"/>
                  <a:gd name="T2" fmla="*/ 65 w 65"/>
                  <a:gd name="T3" fmla="*/ 65 h 65"/>
                  <a:gd name="T4" fmla="*/ 0 w 65"/>
                  <a:gd name="T5" fmla="*/ 65 h 65"/>
                  <a:gd name="T6" fmla="*/ 33 w 65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5">
                    <a:moveTo>
                      <a:pt x="33" y="0"/>
                    </a:moveTo>
                    <a:lnTo>
                      <a:pt x="65" y="65"/>
                    </a:lnTo>
                    <a:lnTo>
                      <a:pt x="0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" name="Freeform 274">
                <a:extLst>
                  <a:ext uri="{FF2B5EF4-FFF2-40B4-BE49-F238E27FC236}">
                    <a16:creationId xmlns:a16="http://schemas.microsoft.com/office/drawing/2014/main" id="{15AE714E-6B95-10E9-2F95-CC6FF90F3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" y="3312"/>
                <a:ext cx="32" cy="32"/>
              </a:xfrm>
              <a:custGeom>
                <a:avLst/>
                <a:gdLst>
                  <a:gd name="T0" fmla="*/ 33 w 65"/>
                  <a:gd name="T1" fmla="*/ 0 h 65"/>
                  <a:gd name="T2" fmla="*/ 65 w 65"/>
                  <a:gd name="T3" fmla="*/ 65 h 65"/>
                  <a:gd name="T4" fmla="*/ 0 w 65"/>
                  <a:gd name="T5" fmla="*/ 65 h 65"/>
                  <a:gd name="T6" fmla="*/ 33 w 65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5">
                    <a:moveTo>
                      <a:pt x="33" y="0"/>
                    </a:moveTo>
                    <a:lnTo>
                      <a:pt x="65" y="65"/>
                    </a:lnTo>
                    <a:lnTo>
                      <a:pt x="0" y="65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" name="Rectangle 275">
                <a:extLst>
                  <a:ext uri="{FF2B5EF4-FFF2-40B4-BE49-F238E27FC236}">
                    <a16:creationId xmlns:a16="http://schemas.microsoft.com/office/drawing/2014/main" id="{52A45DC5-851A-0E2B-8783-EDCAB83CB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53" y="2736"/>
                <a:ext cx="757" cy="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% of positive cells</a:t>
                </a:r>
                <a:endParaRPr kumimoji="0" lang="ja-JP" altLang="ja-JP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276">
                <a:extLst>
                  <a:ext uri="{FF2B5EF4-FFF2-40B4-BE49-F238E27FC236}">
                    <a16:creationId xmlns:a16="http://schemas.microsoft.com/office/drawing/2014/main" id="{FC97B5B1-B996-672B-C5CA-A9B267196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14"/>
                <a:ext cx="11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CD4</a:t>
                </a:r>
                <a:endParaRPr kumimoji="0" lang="ja-JP" altLang="ja-JP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277">
                <a:extLst>
                  <a:ext uri="{FF2B5EF4-FFF2-40B4-BE49-F238E27FC236}">
                    <a16:creationId xmlns:a16="http://schemas.microsoft.com/office/drawing/2014/main" id="{EE5C4285-F97A-290D-A809-FA038F1B9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2340"/>
                <a:ext cx="115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" name="Rectangle 278">
                <a:extLst>
                  <a:ext uri="{FF2B5EF4-FFF2-40B4-BE49-F238E27FC236}">
                    <a16:creationId xmlns:a16="http://schemas.microsoft.com/office/drawing/2014/main" id="{28DD7D64-EA74-7F30-00E2-E5834DBCD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456"/>
                <a:ext cx="11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CD8</a:t>
                </a:r>
                <a:endParaRPr kumimoji="0" lang="ja-JP" altLang="ja-JP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Rectangle 279">
                <a:extLst>
                  <a:ext uri="{FF2B5EF4-FFF2-40B4-BE49-F238E27FC236}">
                    <a16:creationId xmlns:a16="http://schemas.microsoft.com/office/drawing/2014/main" id="{4FC20855-B2F4-816E-806D-89FB37669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2483"/>
                <a:ext cx="115" cy="5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" name="Rectangle 88">
              <a:extLst>
                <a:ext uri="{FF2B5EF4-FFF2-40B4-BE49-F238E27FC236}">
                  <a16:creationId xmlns:a16="http://schemas.microsoft.com/office/drawing/2014/main" id="{DA47F275-7A0F-EC63-9389-1CFFF8D55B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25369">
              <a:off x="3207272" y="5410467"/>
              <a:ext cx="18660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Effector</a:t>
              </a:r>
              <a:r>
                <a:rPr kumimoji="0" lang="en-US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memory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8">
              <a:extLst>
                <a:ext uri="{FF2B5EF4-FFF2-40B4-BE49-F238E27FC236}">
                  <a16:creationId xmlns:a16="http://schemas.microsoft.com/office/drawing/2014/main" id="{7315A0AB-91EE-DCBF-3863-05462FF094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4093">
              <a:off x="4450215" y="5200457"/>
              <a:ext cx="8960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Effector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8">
              <a:extLst>
                <a:ext uri="{FF2B5EF4-FFF2-40B4-BE49-F238E27FC236}">
                  <a16:creationId xmlns:a16="http://schemas.microsoft.com/office/drawing/2014/main" id="{BA977652-14A8-2B2E-1E06-C8726178E1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35515">
              <a:off x="4425653" y="5486716"/>
              <a:ext cx="18145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r>
                <a:rPr kumimoji="0" lang="en-US" altLang="ja-JP" sz="2000" b="1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entral</a:t>
              </a:r>
              <a:r>
                <a:rPr kumimoji="0" lang="en-US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memory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4">
              <a:extLst>
                <a:ext uri="{FF2B5EF4-FFF2-40B4-BE49-F238E27FC236}">
                  <a16:creationId xmlns:a16="http://schemas.microsoft.com/office/drawing/2014/main" id="{73F754D0-8FE8-A156-37DB-5F05F1DC33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2830">
              <a:off x="5878879" y="5198173"/>
              <a:ext cx="6267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Na</a:t>
              </a:r>
              <a:r>
                <a:rPr kumimoji="0" lang="ja-JP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ï</a:t>
              </a:r>
              <a:r>
                <a:rPr kumimoji="0" lang="en-US" altLang="ja-JP" sz="2000" b="1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ve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88">
              <a:extLst>
                <a:ext uri="{FF2B5EF4-FFF2-40B4-BE49-F238E27FC236}">
                  <a16:creationId xmlns:a16="http://schemas.microsoft.com/office/drawing/2014/main" id="{37B2CB7C-E5EA-F658-45BD-C503626CAD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25369">
              <a:off x="5216209" y="5512295"/>
              <a:ext cx="18660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Effector</a:t>
              </a:r>
              <a:r>
                <a:rPr kumimoji="0" lang="en-US" altLang="ja-JP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memory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88">
              <a:extLst>
                <a:ext uri="{FF2B5EF4-FFF2-40B4-BE49-F238E27FC236}">
                  <a16:creationId xmlns:a16="http://schemas.microsoft.com/office/drawing/2014/main" id="{F1F0AD62-2E5E-BA8E-32E3-1334C32F87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138924">
              <a:off x="6478438" y="5271111"/>
              <a:ext cx="8960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Effector</a:t>
              </a:r>
              <a:endParaRPr kumimoji="0" lang="ja-JP" altLang="ja-JP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44" name="図 34">
            <a:extLst>
              <a:ext uri="{FF2B5EF4-FFF2-40B4-BE49-F238E27FC236}">
                <a16:creationId xmlns:a16="http://schemas.microsoft.com/office/drawing/2014/main" id="{7E488B48-3F7B-F783-0DB2-E25D8A1BE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40" y="2565840"/>
            <a:ext cx="1833563" cy="1833563"/>
          </a:xfrm>
          <a:prstGeom prst="rect">
            <a:avLst/>
          </a:prstGeom>
        </p:spPr>
      </p:pic>
      <p:pic>
        <p:nvPicPr>
          <p:cNvPr id="145" name="図 37">
            <a:extLst>
              <a:ext uri="{FF2B5EF4-FFF2-40B4-BE49-F238E27FC236}">
                <a16:creationId xmlns:a16="http://schemas.microsoft.com/office/drawing/2014/main" id="{E31A86CB-0A6E-E973-0811-2E2DCEFB2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282" y="2565840"/>
            <a:ext cx="1833563" cy="1833563"/>
          </a:xfrm>
          <a:prstGeom prst="rect">
            <a:avLst/>
          </a:prstGeom>
        </p:spPr>
      </p:pic>
      <p:cxnSp>
        <p:nvCxnSpPr>
          <p:cNvPr id="146" name="直線矢印コネクタ 213">
            <a:extLst>
              <a:ext uri="{FF2B5EF4-FFF2-40B4-BE49-F238E27FC236}">
                <a16:creationId xmlns:a16="http://schemas.microsoft.com/office/drawing/2014/main" id="{0C87934F-9596-9E10-FE72-A6266161EF5C}"/>
              </a:ext>
            </a:extLst>
          </p:cNvPr>
          <p:cNvCxnSpPr>
            <a:cxnSpLocks/>
          </p:cNvCxnSpPr>
          <p:nvPr/>
        </p:nvCxnSpPr>
        <p:spPr>
          <a:xfrm flipV="1">
            <a:off x="547549" y="2494309"/>
            <a:ext cx="0" cy="108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矢印コネクタ 214">
            <a:extLst>
              <a:ext uri="{FF2B5EF4-FFF2-40B4-BE49-F238E27FC236}">
                <a16:creationId xmlns:a16="http://schemas.microsoft.com/office/drawing/2014/main" id="{FD4D4324-18D2-23F0-85BD-A1278F38C685}"/>
              </a:ext>
            </a:extLst>
          </p:cNvPr>
          <p:cNvCxnSpPr>
            <a:cxnSpLocks/>
          </p:cNvCxnSpPr>
          <p:nvPr/>
        </p:nvCxnSpPr>
        <p:spPr>
          <a:xfrm>
            <a:off x="1912047" y="4663493"/>
            <a:ext cx="2506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215">
            <a:extLst>
              <a:ext uri="{FF2B5EF4-FFF2-40B4-BE49-F238E27FC236}">
                <a16:creationId xmlns:a16="http://schemas.microsoft.com/office/drawing/2014/main" id="{6E23C20B-FB13-C5B4-3497-FDDB485F5C90}"/>
              </a:ext>
            </a:extLst>
          </p:cNvPr>
          <p:cNvSpPr txBox="1"/>
          <p:nvPr/>
        </p:nvSpPr>
        <p:spPr>
          <a:xfrm>
            <a:off x="843189" y="4490629"/>
            <a:ext cx="110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CD45RA</a:t>
            </a:r>
            <a:endParaRPr kumimoji="1" lang="ja-JP" altLang="en-US" b="1"/>
          </a:p>
        </p:txBody>
      </p:sp>
      <p:sp>
        <p:nvSpPr>
          <p:cNvPr id="149" name="テキスト ボックス 216">
            <a:extLst>
              <a:ext uri="{FF2B5EF4-FFF2-40B4-BE49-F238E27FC236}">
                <a16:creationId xmlns:a16="http://schemas.microsoft.com/office/drawing/2014/main" id="{3AF6FC07-4A31-9339-33B8-94E6187B3D41}"/>
              </a:ext>
            </a:extLst>
          </p:cNvPr>
          <p:cNvSpPr txBox="1"/>
          <p:nvPr/>
        </p:nvSpPr>
        <p:spPr>
          <a:xfrm rot="16200000">
            <a:off x="-10865" y="3754416"/>
            <a:ext cx="111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CD62L</a:t>
            </a:r>
            <a:endParaRPr kumimoji="1" lang="ja-JP" altLang="en-US" b="1"/>
          </a:p>
        </p:txBody>
      </p:sp>
      <p:sp>
        <p:nvSpPr>
          <p:cNvPr id="150" name="テキスト ボックス 217">
            <a:extLst>
              <a:ext uri="{FF2B5EF4-FFF2-40B4-BE49-F238E27FC236}">
                <a16:creationId xmlns:a16="http://schemas.microsoft.com/office/drawing/2014/main" id="{BD190071-B483-3E72-8037-7F25B907B322}"/>
              </a:ext>
            </a:extLst>
          </p:cNvPr>
          <p:cNvSpPr txBox="1"/>
          <p:nvPr/>
        </p:nvSpPr>
        <p:spPr>
          <a:xfrm>
            <a:off x="902885" y="2280052"/>
            <a:ext cx="157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CD4+CAR+</a:t>
            </a:r>
            <a:endParaRPr kumimoji="1" lang="ja-JP" altLang="en-US" b="1"/>
          </a:p>
        </p:txBody>
      </p:sp>
      <p:sp>
        <p:nvSpPr>
          <p:cNvPr id="151" name="テキスト ボックス 218">
            <a:extLst>
              <a:ext uri="{FF2B5EF4-FFF2-40B4-BE49-F238E27FC236}">
                <a16:creationId xmlns:a16="http://schemas.microsoft.com/office/drawing/2014/main" id="{CA528B54-E1B8-0CE7-06C3-747C3180D754}"/>
              </a:ext>
            </a:extLst>
          </p:cNvPr>
          <p:cNvSpPr txBox="1"/>
          <p:nvPr/>
        </p:nvSpPr>
        <p:spPr>
          <a:xfrm>
            <a:off x="2739474" y="2310667"/>
            <a:ext cx="164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/>
              <a:t>CD8+CAR+</a:t>
            </a:r>
            <a:endParaRPr kumimoji="1" lang="ja-JP" altLang="en-US" b="1"/>
          </a:p>
        </p:txBody>
      </p:sp>
      <p:sp>
        <p:nvSpPr>
          <p:cNvPr id="152" name="テキスト ボックス 219">
            <a:extLst>
              <a:ext uri="{FF2B5EF4-FFF2-40B4-BE49-F238E27FC236}">
                <a16:creationId xmlns:a16="http://schemas.microsoft.com/office/drawing/2014/main" id="{60178AD4-F1E9-9C08-5AFA-49FB31CBB7D3}"/>
              </a:ext>
            </a:extLst>
          </p:cNvPr>
          <p:cNvSpPr txBox="1"/>
          <p:nvPr/>
        </p:nvSpPr>
        <p:spPr>
          <a:xfrm>
            <a:off x="776844" y="2651443"/>
            <a:ext cx="1106019" cy="352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ja-JP" sz="1000" b="1"/>
              <a:t>Central memory</a:t>
            </a:r>
            <a:endParaRPr kumimoji="1" lang="ja-JP" altLang="en-US" sz="1000" b="1"/>
          </a:p>
        </p:txBody>
      </p:sp>
      <p:sp>
        <p:nvSpPr>
          <p:cNvPr id="153" name="テキスト ボックス 220">
            <a:extLst>
              <a:ext uri="{FF2B5EF4-FFF2-40B4-BE49-F238E27FC236}">
                <a16:creationId xmlns:a16="http://schemas.microsoft.com/office/drawing/2014/main" id="{F4BEF681-ECF8-8F41-3BCD-2D7F15D6DA1E}"/>
              </a:ext>
            </a:extLst>
          </p:cNvPr>
          <p:cNvSpPr txBox="1"/>
          <p:nvPr/>
        </p:nvSpPr>
        <p:spPr>
          <a:xfrm>
            <a:off x="1936688" y="2650662"/>
            <a:ext cx="110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/>
              <a:t>Naïve</a:t>
            </a:r>
            <a:endParaRPr kumimoji="1" lang="ja-JP" altLang="en-US" sz="1000" b="1"/>
          </a:p>
        </p:txBody>
      </p:sp>
      <p:sp>
        <p:nvSpPr>
          <p:cNvPr id="154" name="テキスト ボックス 221">
            <a:extLst>
              <a:ext uri="{FF2B5EF4-FFF2-40B4-BE49-F238E27FC236}">
                <a16:creationId xmlns:a16="http://schemas.microsoft.com/office/drawing/2014/main" id="{549454B4-D85B-EBD9-4CDC-CC2BE2FD9B80}"/>
              </a:ext>
            </a:extLst>
          </p:cNvPr>
          <p:cNvSpPr txBox="1"/>
          <p:nvPr/>
        </p:nvSpPr>
        <p:spPr>
          <a:xfrm>
            <a:off x="776844" y="4038275"/>
            <a:ext cx="1106019" cy="352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ja-JP" sz="1000" b="1"/>
              <a:t>Effector memory</a:t>
            </a:r>
            <a:endParaRPr kumimoji="1" lang="ja-JP" altLang="en-US" sz="1000" b="1"/>
          </a:p>
        </p:txBody>
      </p:sp>
      <p:sp>
        <p:nvSpPr>
          <p:cNvPr id="155" name="テキスト ボックス 222">
            <a:extLst>
              <a:ext uri="{FF2B5EF4-FFF2-40B4-BE49-F238E27FC236}">
                <a16:creationId xmlns:a16="http://schemas.microsoft.com/office/drawing/2014/main" id="{4307B3AF-A430-9265-003D-C2E64E639074}"/>
              </a:ext>
            </a:extLst>
          </p:cNvPr>
          <p:cNvSpPr txBox="1"/>
          <p:nvPr/>
        </p:nvSpPr>
        <p:spPr>
          <a:xfrm>
            <a:off x="1915196" y="4104502"/>
            <a:ext cx="110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/>
              <a:t>Effector</a:t>
            </a:r>
            <a:endParaRPr kumimoji="1" lang="ja-JP" altLang="en-US" sz="1000" b="1"/>
          </a:p>
        </p:txBody>
      </p:sp>
      <p:sp>
        <p:nvSpPr>
          <p:cNvPr id="156" name="テキスト ボックス 223">
            <a:extLst>
              <a:ext uri="{FF2B5EF4-FFF2-40B4-BE49-F238E27FC236}">
                <a16:creationId xmlns:a16="http://schemas.microsoft.com/office/drawing/2014/main" id="{64849D13-93FB-BED9-2F03-C610A275CE13}"/>
              </a:ext>
            </a:extLst>
          </p:cNvPr>
          <p:cNvSpPr txBox="1"/>
          <p:nvPr/>
        </p:nvSpPr>
        <p:spPr>
          <a:xfrm>
            <a:off x="169587" y="1469566"/>
            <a:ext cx="571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/>
              <a:t>A: Typical flow cytometry plot</a:t>
            </a:r>
            <a:endParaRPr kumimoji="1" lang="ja-JP" altLang="en-US" sz="2400" b="1"/>
          </a:p>
        </p:txBody>
      </p:sp>
      <p:sp>
        <p:nvSpPr>
          <p:cNvPr id="157" name="テキスト ボックス 224">
            <a:extLst>
              <a:ext uri="{FF2B5EF4-FFF2-40B4-BE49-F238E27FC236}">
                <a16:creationId xmlns:a16="http://schemas.microsoft.com/office/drawing/2014/main" id="{491CAA41-E532-EA86-500E-72AF768FEB4B}"/>
              </a:ext>
            </a:extLst>
          </p:cNvPr>
          <p:cNvSpPr txBox="1"/>
          <p:nvPr/>
        </p:nvSpPr>
        <p:spPr>
          <a:xfrm>
            <a:off x="5484903" y="1456569"/>
            <a:ext cx="563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/>
              <a:t>B</a:t>
            </a:r>
            <a:r>
              <a:rPr kumimoji="1" lang="en-US" altLang="ja-JP" sz="2400" b="1"/>
              <a:t>: CD4, CD8 memory phenotype</a:t>
            </a:r>
            <a:endParaRPr kumimoji="1" lang="ja-JP" altLang="en-US" sz="2400" b="1"/>
          </a:p>
        </p:txBody>
      </p:sp>
      <p:sp>
        <p:nvSpPr>
          <p:cNvPr id="158" name="テキスト ボックス 225">
            <a:extLst>
              <a:ext uri="{FF2B5EF4-FFF2-40B4-BE49-F238E27FC236}">
                <a16:creationId xmlns:a16="http://schemas.microsoft.com/office/drawing/2014/main" id="{FECA93D3-EC9D-FE61-5CB1-ECA33F227C2B}"/>
              </a:ext>
            </a:extLst>
          </p:cNvPr>
          <p:cNvSpPr txBox="1"/>
          <p:nvPr/>
        </p:nvSpPr>
        <p:spPr>
          <a:xfrm>
            <a:off x="10635734" y="4573201"/>
            <a:ext cx="139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/>
              <a:t>（</a:t>
            </a:r>
            <a:r>
              <a:rPr lang="en-US" altLang="ja-JP" sz="2000" b="1"/>
              <a:t>N</a:t>
            </a:r>
            <a:r>
              <a:rPr lang="ja-JP" altLang="en-US" sz="2000" b="1"/>
              <a:t>＝</a:t>
            </a:r>
            <a:r>
              <a:rPr lang="en-US" altLang="ja-JP" sz="2000" b="1"/>
              <a:t>4</a:t>
            </a:r>
            <a:r>
              <a:rPr lang="ja-JP" altLang="en-US" sz="2000" b="1"/>
              <a:t>）</a:t>
            </a:r>
            <a:endParaRPr kumimoji="1" lang="ja-JP" altLang="en-US" sz="2000" b="1"/>
          </a:p>
        </p:txBody>
      </p:sp>
      <p:pic>
        <p:nvPicPr>
          <p:cNvPr id="3" name="CART7">
            <a:hlinkClick r:id="" action="ppaction://media"/>
            <a:extLst>
              <a:ext uri="{FF2B5EF4-FFF2-40B4-BE49-F238E27FC236}">
                <a16:creationId xmlns:a16="http://schemas.microsoft.com/office/drawing/2014/main" id="{426A94FD-DEF8-48FC-1DB6-99EC182328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5" y="9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7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150"/>
    </mc:Choice>
    <mc:Fallback>
      <p:transition spd="slow" advClick="0" advTm="21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28770</TotalTime>
  <Words>1085</Words>
  <Application>Microsoft Macintosh PowerPoint</Application>
  <PresentationFormat>Widescreen</PresentationFormat>
  <Paragraphs>366</Paragraphs>
  <Slides>15</Slides>
  <Notes>15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Meiryo UI</vt:lpstr>
      <vt:lpstr>游ゴシック</vt:lpstr>
      <vt:lpstr>Arial</vt:lpstr>
      <vt:lpstr>Calibri</vt:lpstr>
      <vt:lpstr>Calibri Light</vt:lpstr>
      <vt:lpstr>Times New Roman</vt:lpstr>
      <vt:lpstr>Wingdings</vt:lpstr>
      <vt:lpstr>Office Theme</vt:lpstr>
      <vt:lpstr>Cytotoxic evaluation of the novel IGF1R CAR-T cell against solid tumors</vt:lpstr>
      <vt:lpstr>PowerPoint Presentation</vt:lpstr>
      <vt:lpstr>PowerPoint Presentation</vt:lpstr>
      <vt:lpstr>Target antigen design background</vt:lpstr>
      <vt:lpstr>Non-viral genetically modified CAR-T cells</vt:lpstr>
      <vt:lpstr>Optimization of the ligand-base CAR design technique</vt:lpstr>
      <vt:lpstr>Manufacturing IGF1R CAR-T cells</vt:lpstr>
      <vt:lpstr>CAR expression rate and cell count</vt:lpstr>
      <vt:lpstr>Manufactured CAR-T cell phenotype</vt:lpstr>
      <vt:lpstr>IGF1R expression on target</vt:lpstr>
      <vt:lpstr>Result: Cytotoxic activity against MX-1</vt:lpstr>
      <vt:lpstr>Result: Cytotoxic activity against H1568</vt:lpstr>
      <vt:lpstr>Result: Cytotoxic activity against ARK-1</vt:lpstr>
      <vt:lpstr>Cytokine release</vt:lpstr>
      <vt:lpstr>Summary &amp;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cytotoxic activity of novel CAR-T cells targeting receptor tyrosine kinase against solid tumors</dc:title>
  <dc:creator>Ryunosuke Ohno</dc:creator>
  <cp:lastModifiedBy>Ryunosuke Ohno</cp:lastModifiedBy>
  <cp:revision>154</cp:revision>
  <cp:lastPrinted>2022-07-12T05:22:45Z</cp:lastPrinted>
  <dcterms:created xsi:type="dcterms:W3CDTF">2022-06-15T09:29:22Z</dcterms:created>
  <dcterms:modified xsi:type="dcterms:W3CDTF">2022-10-27T21:11:50Z</dcterms:modified>
</cp:coreProperties>
</file>