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4" r:id="rId6"/>
    <p:sldId id="262" r:id="rId7"/>
    <p:sldId id="26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0" autoAdjust="0"/>
    <p:restoredTop sz="94660"/>
  </p:normalViewPr>
  <p:slideViewPr>
    <p:cSldViewPr snapToGrid="0">
      <p:cViewPr varScale="1">
        <p:scale>
          <a:sx n="104" d="100"/>
          <a:sy n="104" d="100"/>
        </p:scale>
        <p:origin x="1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Boisvert" userId="220186a0-5485-4c47-a206-753f4aa298b3" providerId="ADAL" clId="{06AD0E41-FB3A-4641-98FF-D8D39C70958A}"/>
    <pc:docChg chg="modSld">
      <pc:chgData name="Adam Boisvert" userId="220186a0-5485-4c47-a206-753f4aa298b3" providerId="ADAL" clId="{06AD0E41-FB3A-4641-98FF-D8D39C70958A}" dt="2026-02-19T15:11:10.801" v="9" actId="20577"/>
      <pc:docMkLst>
        <pc:docMk/>
      </pc:docMkLst>
      <pc:sldChg chg="modSp mod">
        <pc:chgData name="Adam Boisvert" userId="220186a0-5485-4c47-a206-753f4aa298b3" providerId="ADAL" clId="{06AD0E41-FB3A-4641-98FF-D8D39C70958A}" dt="2026-02-19T15:09:36.534" v="3" actId="20577"/>
        <pc:sldMkLst>
          <pc:docMk/>
          <pc:sldMk cId="3257300212" sldId="260"/>
        </pc:sldMkLst>
        <pc:spChg chg="mod">
          <ac:chgData name="Adam Boisvert" userId="220186a0-5485-4c47-a206-753f4aa298b3" providerId="ADAL" clId="{06AD0E41-FB3A-4641-98FF-D8D39C70958A}" dt="2026-02-19T15:09:36.534" v="3" actId="20577"/>
          <ac:spMkLst>
            <pc:docMk/>
            <pc:sldMk cId="3257300212" sldId="260"/>
            <ac:spMk id="3" creationId="{39EBCB91-1345-9F17-411E-711317B89922}"/>
          </ac:spMkLst>
        </pc:spChg>
      </pc:sldChg>
      <pc:sldChg chg="modSp mod">
        <pc:chgData name="Adam Boisvert" userId="220186a0-5485-4c47-a206-753f4aa298b3" providerId="ADAL" clId="{06AD0E41-FB3A-4641-98FF-D8D39C70958A}" dt="2026-02-19T15:10:18.424" v="5" actId="20577"/>
        <pc:sldMkLst>
          <pc:docMk/>
          <pc:sldMk cId="1822416771" sldId="262"/>
        </pc:sldMkLst>
        <pc:spChg chg="mod">
          <ac:chgData name="Adam Boisvert" userId="220186a0-5485-4c47-a206-753f4aa298b3" providerId="ADAL" clId="{06AD0E41-FB3A-4641-98FF-D8D39C70958A}" dt="2026-02-19T15:10:18.424" v="5" actId="20577"/>
          <ac:spMkLst>
            <pc:docMk/>
            <pc:sldMk cId="1822416771" sldId="262"/>
            <ac:spMk id="3" creationId="{661AA6F4-2D29-BDA1-1FE0-57AF627F15FD}"/>
          </ac:spMkLst>
        </pc:spChg>
      </pc:sldChg>
      <pc:sldChg chg="modSp mod">
        <pc:chgData name="Adam Boisvert" userId="220186a0-5485-4c47-a206-753f4aa298b3" providerId="ADAL" clId="{06AD0E41-FB3A-4641-98FF-D8D39C70958A}" dt="2026-02-19T15:10:06.554" v="4" actId="20577"/>
        <pc:sldMkLst>
          <pc:docMk/>
          <pc:sldMk cId="3770039989" sldId="264"/>
        </pc:sldMkLst>
        <pc:spChg chg="mod">
          <ac:chgData name="Adam Boisvert" userId="220186a0-5485-4c47-a206-753f4aa298b3" providerId="ADAL" clId="{06AD0E41-FB3A-4641-98FF-D8D39C70958A}" dt="2026-02-19T15:10:06.554" v="4" actId="20577"/>
          <ac:spMkLst>
            <pc:docMk/>
            <pc:sldMk cId="3770039989" sldId="264"/>
            <ac:spMk id="3" creationId="{3B7E4E52-D9C8-291C-9C1E-8FD57D21B45D}"/>
          </ac:spMkLst>
        </pc:spChg>
      </pc:sldChg>
      <pc:sldChg chg="modSp mod">
        <pc:chgData name="Adam Boisvert" userId="220186a0-5485-4c47-a206-753f4aa298b3" providerId="ADAL" clId="{06AD0E41-FB3A-4641-98FF-D8D39C70958A}" dt="2026-02-19T15:11:10.801" v="9" actId="20577"/>
        <pc:sldMkLst>
          <pc:docMk/>
          <pc:sldMk cId="3776738232" sldId="265"/>
        </pc:sldMkLst>
        <pc:spChg chg="mod">
          <ac:chgData name="Adam Boisvert" userId="220186a0-5485-4c47-a206-753f4aa298b3" providerId="ADAL" clId="{06AD0E41-FB3A-4641-98FF-D8D39C70958A}" dt="2026-02-19T15:11:10.801" v="9" actId="20577"/>
          <ac:spMkLst>
            <pc:docMk/>
            <pc:sldMk cId="3776738232" sldId="265"/>
            <ac:spMk id="3" creationId="{48B771F4-EBFD-7879-DBC4-05A6C32993B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A3-DD42-A905-438119EADF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A3-DD42-A905-438119EADF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A3-DD42-A905-438119EADF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3A3-DD42-A905-438119EADF5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3A3-DD42-A905-438119EADF5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58634352219098E-2"/>
          <c:y val="3.8938053097345132E-2"/>
          <c:w val="0.94788273129556178"/>
          <c:h val="0.7788887185561981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7E18-BA48-A794-5420EB3BE64A}"/>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7E18-BA48-A794-5420EB3BE64A}"/>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7E18-BA48-A794-5420EB3BE64A}"/>
            </c:ext>
          </c:extLst>
        </c:ser>
        <c:ser>
          <c:idx val="3"/>
          <c:order val="3"/>
          <c:tx>
            <c:strRef>
              <c:f>Sheet1!$E$1</c:f>
              <c:strCache>
                <c:ptCount val="1"/>
                <c:pt idx="0">
                  <c:v>Series 4</c:v>
                </c:pt>
              </c:strCache>
            </c:strRef>
          </c:tx>
          <c:spPr>
            <a:solidFill>
              <a:schemeClr val="accent4"/>
            </a:solidFill>
            <a:ln>
              <a:noFill/>
            </a:ln>
            <a:effectLst/>
          </c:spPr>
          <c:invertIfNegative val="0"/>
          <c:cat>
            <c:strRef>
              <c:f>Sheet1!$A$2:$A$4</c:f>
              <c:strCache>
                <c:ptCount val="3"/>
                <c:pt idx="0">
                  <c:v>Category 1</c:v>
                </c:pt>
                <c:pt idx="1">
                  <c:v>Category 2</c:v>
                </c:pt>
                <c:pt idx="2">
                  <c:v>Category 3</c:v>
                </c:pt>
              </c:strCache>
            </c:strRef>
          </c:cat>
          <c:val>
            <c:numRef>
              <c:f>Sheet1!$E$2:$E$4</c:f>
              <c:numCache>
                <c:formatCode>General</c:formatCode>
                <c:ptCount val="3"/>
                <c:pt idx="0">
                  <c:v>3.2</c:v>
                </c:pt>
                <c:pt idx="1">
                  <c:v>3</c:v>
                </c:pt>
                <c:pt idx="2">
                  <c:v>3.8</c:v>
                </c:pt>
              </c:numCache>
            </c:numRef>
          </c:val>
          <c:extLst>
            <c:ext xmlns:c16="http://schemas.microsoft.com/office/drawing/2014/chart" uri="{C3380CC4-5D6E-409C-BE32-E72D297353CC}">
              <c16:uniqueId val="{00000003-7E18-BA48-A794-5420EB3BE64A}"/>
            </c:ext>
          </c:extLst>
        </c:ser>
        <c:dLbls>
          <c:showLegendKey val="0"/>
          <c:showVal val="0"/>
          <c:showCatName val="0"/>
          <c:showSerName val="0"/>
          <c:showPercent val="0"/>
          <c:showBubbleSize val="0"/>
        </c:dLbls>
        <c:gapWidth val="219"/>
        <c:overlap val="-27"/>
        <c:axId val="1113782015"/>
        <c:axId val="1113821359"/>
      </c:barChart>
      <c:catAx>
        <c:axId val="1113782015"/>
        <c:scaling>
          <c:orientation val="minMax"/>
        </c:scaling>
        <c:delete val="1"/>
        <c:axPos val="b"/>
        <c:numFmt formatCode="General" sourceLinked="1"/>
        <c:majorTickMark val="none"/>
        <c:minorTickMark val="none"/>
        <c:tickLblPos val="nextTo"/>
        <c:crossAx val="1113821359"/>
        <c:crosses val="autoZero"/>
        <c:auto val="1"/>
        <c:lblAlgn val="ctr"/>
        <c:lblOffset val="100"/>
        <c:noMultiLvlLbl val="0"/>
      </c:catAx>
      <c:valAx>
        <c:axId val="1113821359"/>
        <c:scaling>
          <c:orientation val="minMax"/>
        </c:scaling>
        <c:delete val="1"/>
        <c:axPos val="l"/>
        <c:majorGridlines>
          <c:spPr>
            <a:ln w="9525" cap="flat" cmpd="sng" algn="ctr">
              <a:solidFill>
                <a:schemeClr val="accent4"/>
              </a:solidFill>
              <a:round/>
            </a:ln>
            <a:effectLst/>
          </c:spPr>
        </c:majorGridlines>
        <c:numFmt formatCode="General" sourceLinked="1"/>
        <c:majorTickMark val="none"/>
        <c:minorTickMark val="none"/>
        <c:tickLblPos val="nextTo"/>
        <c:crossAx val="1113782015"/>
        <c:crosses val="autoZero"/>
        <c:crossBetween val="between"/>
      </c:valAx>
      <c:spPr>
        <a:noFill/>
        <a:ln w="25400">
          <a:noFill/>
        </a:ln>
        <a:effectLst/>
      </c:spPr>
    </c:plotArea>
    <c:legend>
      <c:legendPos val="b"/>
      <c:layout>
        <c:manualLayout>
          <c:xMode val="edge"/>
          <c:yMode val="edge"/>
          <c:x val="9.8525485380852498E-2"/>
          <c:y val="0.87140866127910377"/>
          <c:w val="0.80590523156888072"/>
          <c:h val="9.47807280386685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22C951-416A-1442-8F3A-220C4BD0C557}"/>
              </a:ext>
            </a:extLst>
          </p:cNvPr>
          <p:cNvSpPr/>
          <p:nvPr/>
        </p:nvSpPr>
        <p:spPr>
          <a:xfrm>
            <a:off x="0" y="5715000"/>
            <a:ext cx="121920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E908B9-9AF8-094E-B6F0-BA0132A3F2C7}"/>
              </a:ext>
            </a:extLst>
          </p:cNvPr>
          <p:cNvSpPr>
            <a:spLocks noGrp="1"/>
          </p:cNvSpPr>
          <p:nvPr>
            <p:ph type="ctrTitle"/>
          </p:nvPr>
        </p:nvSpPr>
        <p:spPr>
          <a:xfrm>
            <a:off x="590924" y="838200"/>
            <a:ext cx="10891875" cy="2284568"/>
          </a:xfrm>
          <a:prstGeom prst="rect">
            <a:avLst/>
          </a:prstGeom>
        </p:spPr>
        <p:txBody>
          <a:bodyPr anchor="b">
            <a:noAutofit/>
          </a:bodyPr>
          <a:lstStyle>
            <a:lvl1pPr algn="l">
              <a:defRPr sz="4400" b="1" i="0" spc="10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59C2B5-FD32-5E49-900B-B13AFC4BAF88}"/>
              </a:ext>
            </a:extLst>
          </p:cNvPr>
          <p:cNvSpPr>
            <a:spLocks noGrp="1"/>
          </p:cNvSpPr>
          <p:nvPr>
            <p:ph type="subTitle" idx="1"/>
          </p:nvPr>
        </p:nvSpPr>
        <p:spPr>
          <a:xfrm>
            <a:off x="590924" y="3238578"/>
            <a:ext cx="10891875" cy="538730"/>
          </a:xfrm>
          <a:prstGeom prst="rect">
            <a:avLst/>
          </a:prstGeom>
        </p:spPr>
        <p:txBody>
          <a:bodyPr anchor="t">
            <a:noAutofit/>
          </a:bodyPr>
          <a:lstStyle>
            <a:lvl1pPr marL="0" indent="0" algn="l">
              <a:buNone/>
              <a:defRPr sz="2000" b="1" i="0" spc="50" baseline="0">
                <a:solidFill>
                  <a:srgbClr val="FABD0F"/>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10">
            <a:extLst>
              <a:ext uri="{FF2B5EF4-FFF2-40B4-BE49-F238E27FC236}">
                <a16:creationId xmlns:a16="http://schemas.microsoft.com/office/drawing/2014/main" id="{D794D79B-4955-544D-9341-1E1E443C4334}"/>
              </a:ext>
            </a:extLst>
          </p:cNvPr>
          <p:cNvSpPr>
            <a:spLocks noGrp="1"/>
          </p:cNvSpPr>
          <p:nvPr>
            <p:ph type="body" sz="quarter" idx="10" hasCustomPrompt="1"/>
          </p:nvPr>
        </p:nvSpPr>
        <p:spPr>
          <a:xfrm>
            <a:off x="604800" y="4728727"/>
            <a:ext cx="10891875" cy="389812"/>
          </a:xfrm>
        </p:spPr>
        <p:txBody>
          <a:bodyPr anchor="b" anchorCtr="0"/>
          <a:lstStyle>
            <a:lvl1pPr marL="0" indent="0">
              <a:buNone/>
              <a:defRPr sz="1400" b="0" i="0" spc="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MONTH XX, YEAR</a:t>
            </a:r>
          </a:p>
        </p:txBody>
      </p:sp>
      <p:pic>
        <p:nvPicPr>
          <p:cNvPr id="5" name="Picture 4">
            <a:extLst>
              <a:ext uri="{FF2B5EF4-FFF2-40B4-BE49-F238E27FC236}">
                <a16:creationId xmlns:a16="http://schemas.microsoft.com/office/drawing/2014/main" id="{5EC5DBD6-B755-CC4D-8D1E-AC4651E761CA}"/>
              </a:ext>
            </a:extLst>
          </p:cNvPr>
          <p:cNvPicPr>
            <a:picLocks noChangeAspect="1"/>
          </p:cNvPicPr>
          <p:nvPr/>
        </p:nvPicPr>
        <p:blipFill>
          <a:blip r:embed="rId2"/>
          <a:srcRect/>
          <a:stretch/>
        </p:blipFill>
        <p:spPr>
          <a:xfrm>
            <a:off x="0" y="0"/>
            <a:ext cx="12192000" cy="165100"/>
          </a:xfrm>
          <a:prstGeom prst="rect">
            <a:avLst/>
          </a:prstGeom>
        </p:spPr>
      </p:pic>
      <p:pic>
        <p:nvPicPr>
          <p:cNvPr id="9" name="Picture 8">
            <a:extLst>
              <a:ext uri="{FF2B5EF4-FFF2-40B4-BE49-F238E27FC236}">
                <a16:creationId xmlns:a16="http://schemas.microsoft.com/office/drawing/2014/main" id="{7188B6BB-1D3C-A42A-C869-DE8183C552F4}"/>
              </a:ext>
            </a:extLst>
          </p:cNvPr>
          <p:cNvPicPr>
            <a:picLocks noChangeAspect="1"/>
          </p:cNvPicPr>
          <p:nvPr/>
        </p:nvPicPr>
        <p:blipFill>
          <a:blip r:embed="rId3"/>
          <a:stretch>
            <a:fillRect/>
          </a:stretch>
        </p:blipFill>
        <p:spPr>
          <a:xfrm>
            <a:off x="9553575" y="6057900"/>
            <a:ext cx="1943100" cy="457200"/>
          </a:xfrm>
          <a:prstGeom prst="rect">
            <a:avLst/>
          </a:prstGeom>
        </p:spPr>
      </p:pic>
    </p:spTree>
    <p:extLst>
      <p:ext uri="{BB962C8B-B14F-4D97-AF65-F5344CB8AC3E}">
        <p14:creationId xmlns:p14="http://schemas.microsoft.com/office/powerpoint/2010/main" val="25364287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page with call-out box –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CA14FC-D5E3-E847-A5CB-16350B11CE2F}"/>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10" name="Text Placeholder 4">
            <a:extLst>
              <a:ext uri="{FF2B5EF4-FFF2-40B4-BE49-F238E27FC236}">
                <a16:creationId xmlns:a16="http://schemas.microsoft.com/office/drawing/2014/main" id="{FE50E892-DFEC-B148-BD77-F7F79A8B6B33}"/>
              </a:ext>
            </a:extLst>
          </p:cNvPr>
          <p:cNvSpPr>
            <a:spLocks noGrp="1"/>
          </p:cNvSpPr>
          <p:nvPr>
            <p:ph type="body" sz="quarter" idx="10" hasCustomPrompt="1"/>
          </p:nvPr>
        </p:nvSpPr>
        <p:spPr>
          <a:xfrm>
            <a:off x="6324600" y="1591200"/>
            <a:ext cx="5170199" cy="2560124"/>
          </a:xfrm>
          <a:prstGeom prst="roundRect">
            <a:avLst>
              <a:gd name="adj" fmla="val 193"/>
            </a:avLst>
          </a:prstGeom>
          <a:solidFill>
            <a:schemeClr val="accent1"/>
          </a:solidFill>
          <a:ln w="12700">
            <a:noFill/>
          </a:ln>
        </p:spPr>
        <p:txBody>
          <a:bodyPr wrap="square" lIns="457200" tIns="457200" rIns="457200" bIns="457200" anchor="t" anchorCtr="0">
            <a:spAutoFit/>
          </a:bodyPr>
          <a:lstStyle>
            <a:lvl1pPr marL="0" indent="0">
              <a:lnSpc>
                <a:spcPts val="2560"/>
              </a:lnSpc>
              <a:spcBef>
                <a:spcPts val="0"/>
              </a:spcBef>
              <a:spcAft>
                <a:spcPts val="0"/>
              </a:spcAft>
              <a:buNone/>
              <a:defRPr b="1" i="0">
                <a:solidFill>
                  <a:schemeClr val="bg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dirty="0"/>
              <a:t>Lorem ipsum dolor sit amet, consectetur adipiscing elit. </a:t>
            </a:r>
            <a:r>
              <a:rPr lang="en-US" dirty="0" err="1"/>
              <a:t>Suspendisse</a:t>
            </a:r>
            <a:r>
              <a:rPr lang="en-US" dirty="0"/>
              <a:t> </a:t>
            </a:r>
            <a:r>
              <a:rPr lang="en-US" dirty="0" err="1"/>
              <a:t>mollis</a:t>
            </a:r>
            <a:r>
              <a:rPr lang="en-US" dirty="0"/>
              <a:t> </a:t>
            </a:r>
            <a:r>
              <a:rPr lang="en-US" dirty="0" err="1"/>
              <a:t>laoreet</a:t>
            </a:r>
            <a:r>
              <a:rPr lang="en-US" dirty="0"/>
              <a:t> </a:t>
            </a:r>
            <a:r>
              <a:rPr lang="en-US" dirty="0" err="1"/>
              <a:t>faucibus</a:t>
            </a:r>
            <a:r>
              <a:rPr lang="en-US" dirty="0"/>
              <a:t>. </a:t>
            </a:r>
            <a:r>
              <a:rPr lang="en-US" dirty="0" err="1"/>
              <a:t>Vivamus</a:t>
            </a:r>
            <a:r>
              <a:rPr lang="en-US" dirty="0"/>
              <a:t> </a:t>
            </a:r>
            <a:r>
              <a:rPr lang="en-US" dirty="0" err="1"/>
              <a:t>condimentum</a:t>
            </a:r>
            <a:r>
              <a:rPr lang="en-US" dirty="0"/>
              <a:t> magna at </a:t>
            </a:r>
            <a:r>
              <a:rPr lang="en-US" dirty="0" err="1"/>
              <a:t>neque</a:t>
            </a:r>
            <a:r>
              <a:rPr lang="en-US" dirty="0"/>
              <a:t> convallis, id vestibulum nisi </a:t>
            </a:r>
            <a:r>
              <a:rPr lang="en-US" dirty="0" err="1"/>
              <a:t>vulputate</a:t>
            </a:r>
            <a:r>
              <a:rPr lang="en-US" dirty="0"/>
              <a:t>. Sed fermentum </a:t>
            </a:r>
            <a:r>
              <a:rPr lang="en-US" dirty="0" err="1"/>
              <a:t>leo</a:t>
            </a:r>
            <a:r>
              <a:rPr lang="en-US" dirty="0"/>
              <a:t> </a:t>
            </a:r>
            <a:r>
              <a:rPr lang="en-US" dirty="0" err="1"/>
              <a:t>enim</a:t>
            </a:r>
            <a:r>
              <a:rPr lang="en-US" dirty="0"/>
              <a:t>.</a:t>
            </a:r>
          </a:p>
        </p:txBody>
      </p:sp>
      <p:sp>
        <p:nvSpPr>
          <p:cNvPr id="8" name="Content Placeholder 2">
            <a:extLst>
              <a:ext uri="{FF2B5EF4-FFF2-40B4-BE49-F238E27FC236}">
                <a16:creationId xmlns:a16="http://schemas.microsoft.com/office/drawing/2014/main" id="{FCA88CE5-A779-0641-85F6-BEC2C1831BA1}"/>
              </a:ext>
            </a:extLst>
          </p:cNvPr>
          <p:cNvSpPr>
            <a:spLocks noGrp="1"/>
          </p:cNvSpPr>
          <p:nvPr>
            <p:ph sz="half" idx="1"/>
          </p:nvPr>
        </p:nvSpPr>
        <p:spPr>
          <a:xfrm>
            <a:off x="599585" y="1442852"/>
            <a:ext cx="5267815"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EE5711D0-D8F4-4A49-9587-EDE19A5ED6DB}"/>
              </a:ext>
            </a:extLst>
          </p:cNvPr>
          <p:cNvSpPr/>
          <p:nvPr/>
        </p:nvSpPr>
        <p:spPr>
          <a:xfrm>
            <a:off x="0" y="5715000"/>
            <a:ext cx="12192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9453333-0FCD-FF41-A359-6DE7E02F2E3E}"/>
              </a:ext>
            </a:extLst>
          </p:cNvPr>
          <p:cNvPicPr>
            <a:picLocks noChangeAspect="1"/>
          </p:cNvPicPr>
          <p:nvPr/>
        </p:nvPicPr>
        <p:blipFill>
          <a:blip r:embed="rId2"/>
          <a:srcRect/>
          <a:stretch/>
        </p:blipFill>
        <p:spPr>
          <a:xfrm>
            <a:off x="0" y="0"/>
            <a:ext cx="12192000" cy="165100"/>
          </a:xfrm>
          <a:prstGeom prst="rect">
            <a:avLst/>
          </a:prstGeom>
        </p:spPr>
      </p:pic>
      <p:sp>
        <p:nvSpPr>
          <p:cNvPr id="2" name="Slide Number Placeholder 3">
            <a:extLst>
              <a:ext uri="{FF2B5EF4-FFF2-40B4-BE49-F238E27FC236}">
                <a16:creationId xmlns:a16="http://schemas.microsoft.com/office/drawing/2014/main" id="{989B937B-A277-15E2-D487-FD40003328A1}"/>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26343674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page with call-out box – red">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CA14FC-D5E3-E847-A5CB-16350B11CE2F}"/>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10" name="Text Placeholder 4">
            <a:extLst>
              <a:ext uri="{FF2B5EF4-FFF2-40B4-BE49-F238E27FC236}">
                <a16:creationId xmlns:a16="http://schemas.microsoft.com/office/drawing/2014/main" id="{FE50E892-DFEC-B148-BD77-F7F79A8B6B33}"/>
              </a:ext>
            </a:extLst>
          </p:cNvPr>
          <p:cNvSpPr>
            <a:spLocks noGrp="1"/>
          </p:cNvSpPr>
          <p:nvPr>
            <p:ph type="body" sz="quarter" idx="10" hasCustomPrompt="1"/>
          </p:nvPr>
        </p:nvSpPr>
        <p:spPr>
          <a:xfrm>
            <a:off x="6324600" y="1591200"/>
            <a:ext cx="5170199" cy="2560124"/>
          </a:xfrm>
          <a:prstGeom prst="roundRect">
            <a:avLst>
              <a:gd name="adj" fmla="val 193"/>
            </a:avLst>
          </a:prstGeom>
          <a:solidFill>
            <a:schemeClr val="tx2"/>
          </a:solidFill>
          <a:ln w="12700">
            <a:noFill/>
          </a:ln>
        </p:spPr>
        <p:txBody>
          <a:bodyPr wrap="square" lIns="457200" tIns="457200" rIns="457200" bIns="457200" anchor="t" anchorCtr="0">
            <a:spAutoFit/>
          </a:bodyPr>
          <a:lstStyle>
            <a:lvl1pPr marL="0" indent="0">
              <a:lnSpc>
                <a:spcPts val="2560"/>
              </a:lnSpc>
              <a:spcBef>
                <a:spcPts val="0"/>
              </a:spcBef>
              <a:spcAft>
                <a:spcPts val="0"/>
              </a:spcAft>
              <a:buNone/>
              <a:defRPr b="1" i="0">
                <a:solidFill>
                  <a:schemeClr val="bg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dirty="0"/>
              <a:t>Lorem ipsum dolor sit amet, consectetur adipiscing elit. </a:t>
            </a:r>
            <a:r>
              <a:rPr lang="en-US" dirty="0" err="1"/>
              <a:t>Suspendisse</a:t>
            </a:r>
            <a:r>
              <a:rPr lang="en-US" dirty="0"/>
              <a:t> </a:t>
            </a:r>
            <a:r>
              <a:rPr lang="en-US" dirty="0" err="1"/>
              <a:t>mollis</a:t>
            </a:r>
            <a:r>
              <a:rPr lang="en-US" dirty="0"/>
              <a:t> </a:t>
            </a:r>
            <a:r>
              <a:rPr lang="en-US" dirty="0" err="1"/>
              <a:t>laoreet</a:t>
            </a:r>
            <a:r>
              <a:rPr lang="en-US" dirty="0"/>
              <a:t> </a:t>
            </a:r>
            <a:r>
              <a:rPr lang="en-US" dirty="0" err="1"/>
              <a:t>faucibus</a:t>
            </a:r>
            <a:r>
              <a:rPr lang="en-US" dirty="0"/>
              <a:t>. </a:t>
            </a:r>
            <a:r>
              <a:rPr lang="en-US" dirty="0" err="1"/>
              <a:t>Vivamus</a:t>
            </a:r>
            <a:r>
              <a:rPr lang="en-US" dirty="0"/>
              <a:t> </a:t>
            </a:r>
            <a:r>
              <a:rPr lang="en-US" dirty="0" err="1"/>
              <a:t>condimentum</a:t>
            </a:r>
            <a:r>
              <a:rPr lang="en-US" dirty="0"/>
              <a:t> magna at </a:t>
            </a:r>
            <a:r>
              <a:rPr lang="en-US" dirty="0" err="1"/>
              <a:t>neque</a:t>
            </a:r>
            <a:r>
              <a:rPr lang="en-US" dirty="0"/>
              <a:t> convallis, id vestibulum nisi </a:t>
            </a:r>
            <a:r>
              <a:rPr lang="en-US" dirty="0" err="1"/>
              <a:t>vulputate</a:t>
            </a:r>
            <a:r>
              <a:rPr lang="en-US" dirty="0"/>
              <a:t>. Sed fermentum </a:t>
            </a:r>
            <a:r>
              <a:rPr lang="en-US" dirty="0" err="1"/>
              <a:t>leo</a:t>
            </a:r>
            <a:r>
              <a:rPr lang="en-US" dirty="0"/>
              <a:t> </a:t>
            </a:r>
            <a:r>
              <a:rPr lang="en-US" dirty="0" err="1"/>
              <a:t>enim</a:t>
            </a:r>
            <a:r>
              <a:rPr lang="en-US" dirty="0"/>
              <a:t>.</a:t>
            </a:r>
          </a:p>
        </p:txBody>
      </p:sp>
      <p:sp>
        <p:nvSpPr>
          <p:cNvPr id="8" name="Content Placeholder 2">
            <a:extLst>
              <a:ext uri="{FF2B5EF4-FFF2-40B4-BE49-F238E27FC236}">
                <a16:creationId xmlns:a16="http://schemas.microsoft.com/office/drawing/2014/main" id="{FCA88CE5-A779-0641-85F6-BEC2C1831BA1}"/>
              </a:ext>
            </a:extLst>
          </p:cNvPr>
          <p:cNvSpPr>
            <a:spLocks noGrp="1"/>
          </p:cNvSpPr>
          <p:nvPr>
            <p:ph sz="half" idx="1"/>
          </p:nvPr>
        </p:nvSpPr>
        <p:spPr>
          <a:xfrm>
            <a:off x="599585" y="1442852"/>
            <a:ext cx="5267815"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EE5711D0-D8F4-4A49-9587-EDE19A5ED6DB}"/>
              </a:ext>
            </a:extLst>
          </p:cNvPr>
          <p:cNvSpPr/>
          <p:nvPr/>
        </p:nvSpPr>
        <p:spPr>
          <a:xfrm>
            <a:off x="0" y="5715000"/>
            <a:ext cx="12192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9453333-0FCD-FF41-A359-6DE7E02F2E3E}"/>
              </a:ext>
            </a:extLst>
          </p:cNvPr>
          <p:cNvPicPr>
            <a:picLocks noChangeAspect="1"/>
          </p:cNvPicPr>
          <p:nvPr/>
        </p:nvPicPr>
        <p:blipFill>
          <a:blip r:embed="rId2"/>
          <a:srcRect/>
          <a:stretch/>
        </p:blipFill>
        <p:spPr>
          <a:xfrm>
            <a:off x="0" y="0"/>
            <a:ext cx="12192000" cy="165100"/>
          </a:xfrm>
          <a:prstGeom prst="rect">
            <a:avLst/>
          </a:prstGeom>
        </p:spPr>
      </p:pic>
      <p:sp>
        <p:nvSpPr>
          <p:cNvPr id="2" name="Slide Number Placeholder 3">
            <a:extLst>
              <a:ext uri="{FF2B5EF4-FFF2-40B4-BE49-F238E27FC236}">
                <a16:creationId xmlns:a16="http://schemas.microsoft.com/office/drawing/2014/main" id="{5999C6F8-9E24-21D3-395F-48BDDCA68660}"/>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385073000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page with call-out box – yellow">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CA14FC-D5E3-E847-A5CB-16350B11CE2F}"/>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10" name="Text Placeholder 4">
            <a:extLst>
              <a:ext uri="{FF2B5EF4-FFF2-40B4-BE49-F238E27FC236}">
                <a16:creationId xmlns:a16="http://schemas.microsoft.com/office/drawing/2014/main" id="{FE50E892-DFEC-B148-BD77-F7F79A8B6B33}"/>
              </a:ext>
            </a:extLst>
          </p:cNvPr>
          <p:cNvSpPr>
            <a:spLocks noGrp="1"/>
          </p:cNvSpPr>
          <p:nvPr>
            <p:ph type="body" sz="quarter" idx="10" hasCustomPrompt="1"/>
          </p:nvPr>
        </p:nvSpPr>
        <p:spPr>
          <a:xfrm>
            <a:off x="6324600" y="1591200"/>
            <a:ext cx="5170199" cy="2560124"/>
          </a:xfrm>
          <a:prstGeom prst="roundRect">
            <a:avLst>
              <a:gd name="adj" fmla="val 193"/>
            </a:avLst>
          </a:prstGeom>
          <a:solidFill>
            <a:srgbClr val="FABD0F"/>
          </a:solidFill>
          <a:ln w="12700">
            <a:noFill/>
          </a:ln>
        </p:spPr>
        <p:txBody>
          <a:bodyPr wrap="square" lIns="457200" tIns="457200" rIns="457200" bIns="457200" anchor="t" anchorCtr="0">
            <a:spAutoFit/>
          </a:bodyPr>
          <a:lstStyle>
            <a:lvl1pPr marL="0" indent="0">
              <a:lnSpc>
                <a:spcPts val="2560"/>
              </a:lnSpc>
              <a:spcBef>
                <a:spcPts val="0"/>
              </a:spcBef>
              <a:spcAft>
                <a:spcPts val="0"/>
              </a:spcAft>
              <a:buNone/>
              <a:defRPr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dirty="0"/>
              <a:t>Lorem ipsum dolor sit amet, consectetur adipiscing elit. </a:t>
            </a:r>
            <a:r>
              <a:rPr lang="en-US" dirty="0" err="1"/>
              <a:t>Suspendisse</a:t>
            </a:r>
            <a:r>
              <a:rPr lang="en-US" dirty="0"/>
              <a:t> </a:t>
            </a:r>
            <a:r>
              <a:rPr lang="en-US" dirty="0" err="1"/>
              <a:t>mollis</a:t>
            </a:r>
            <a:r>
              <a:rPr lang="en-US" dirty="0"/>
              <a:t> </a:t>
            </a:r>
            <a:r>
              <a:rPr lang="en-US" dirty="0" err="1"/>
              <a:t>laoreet</a:t>
            </a:r>
            <a:r>
              <a:rPr lang="en-US" dirty="0"/>
              <a:t> </a:t>
            </a:r>
            <a:r>
              <a:rPr lang="en-US" dirty="0" err="1"/>
              <a:t>faucibus</a:t>
            </a:r>
            <a:r>
              <a:rPr lang="en-US" dirty="0"/>
              <a:t>. </a:t>
            </a:r>
            <a:r>
              <a:rPr lang="en-US" dirty="0" err="1"/>
              <a:t>Vivamus</a:t>
            </a:r>
            <a:r>
              <a:rPr lang="en-US" dirty="0"/>
              <a:t> </a:t>
            </a:r>
            <a:r>
              <a:rPr lang="en-US" dirty="0" err="1"/>
              <a:t>condimentum</a:t>
            </a:r>
            <a:r>
              <a:rPr lang="en-US" dirty="0"/>
              <a:t> magna at </a:t>
            </a:r>
            <a:r>
              <a:rPr lang="en-US" dirty="0" err="1"/>
              <a:t>neque</a:t>
            </a:r>
            <a:r>
              <a:rPr lang="en-US" dirty="0"/>
              <a:t> convallis, id vestibulum nisi </a:t>
            </a:r>
            <a:r>
              <a:rPr lang="en-US" dirty="0" err="1"/>
              <a:t>vulputate</a:t>
            </a:r>
            <a:r>
              <a:rPr lang="en-US" dirty="0"/>
              <a:t>. Sed fermentum </a:t>
            </a:r>
            <a:r>
              <a:rPr lang="en-US" dirty="0" err="1"/>
              <a:t>leo</a:t>
            </a:r>
            <a:r>
              <a:rPr lang="en-US" dirty="0"/>
              <a:t> </a:t>
            </a:r>
            <a:r>
              <a:rPr lang="en-US" dirty="0" err="1"/>
              <a:t>enim</a:t>
            </a:r>
            <a:r>
              <a:rPr lang="en-US" dirty="0"/>
              <a:t>.</a:t>
            </a:r>
          </a:p>
        </p:txBody>
      </p:sp>
      <p:sp>
        <p:nvSpPr>
          <p:cNvPr id="8" name="Content Placeholder 2">
            <a:extLst>
              <a:ext uri="{FF2B5EF4-FFF2-40B4-BE49-F238E27FC236}">
                <a16:creationId xmlns:a16="http://schemas.microsoft.com/office/drawing/2014/main" id="{FCA88CE5-A779-0641-85F6-BEC2C1831BA1}"/>
              </a:ext>
            </a:extLst>
          </p:cNvPr>
          <p:cNvSpPr>
            <a:spLocks noGrp="1"/>
          </p:cNvSpPr>
          <p:nvPr>
            <p:ph sz="half" idx="1"/>
          </p:nvPr>
        </p:nvSpPr>
        <p:spPr>
          <a:xfrm>
            <a:off x="599585" y="1442852"/>
            <a:ext cx="5267815"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EE5711D0-D8F4-4A49-9587-EDE19A5ED6DB}"/>
              </a:ext>
            </a:extLst>
          </p:cNvPr>
          <p:cNvSpPr/>
          <p:nvPr/>
        </p:nvSpPr>
        <p:spPr>
          <a:xfrm>
            <a:off x="0" y="5715000"/>
            <a:ext cx="12192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9453333-0FCD-FF41-A359-6DE7E02F2E3E}"/>
              </a:ext>
            </a:extLst>
          </p:cNvPr>
          <p:cNvPicPr>
            <a:picLocks noChangeAspect="1"/>
          </p:cNvPicPr>
          <p:nvPr/>
        </p:nvPicPr>
        <p:blipFill>
          <a:blip r:embed="rId2"/>
          <a:srcRect/>
          <a:stretch/>
        </p:blipFill>
        <p:spPr>
          <a:xfrm>
            <a:off x="0" y="0"/>
            <a:ext cx="12192000" cy="165100"/>
          </a:xfrm>
          <a:prstGeom prst="rect">
            <a:avLst/>
          </a:prstGeom>
        </p:spPr>
      </p:pic>
      <p:sp>
        <p:nvSpPr>
          <p:cNvPr id="2" name="Slide Number Placeholder 3">
            <a:extLst>
              <a:ext uri="{FF2B5EF4-FFF2-40B4-BE49-F238E27FC236}">
                <a16:creationId xmlns:a16="http://schemas.microsoft.com/office/drawing/2014/main" id="{97AE879C-0A2E-3042-5643-B51C4B5C1AC6}"/>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192693153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page with chart – blank">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8BCE2-55D5-C94F-999B-0811A86B3A9E}"/>
              </a:ext>
            </a:extLst>
          </p:cNvPr>
          <p:cNvSpPr/>
          <p:nvPr/>
        </p:nvSpPr>
        <p:spPr>
          <a:xfrm>
            <a:off x="6324600" y="1592263"/>
            <a:ext cx="5172075" cy="4579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4CE927F1-A53E-1649-9F0B-A5C21EDB2C08}"/>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6A36056-8BCF-FE40-937E-16F129FFBEF8}"/>
              </a:ext>
            </a:extLst>
          </p:cNvPr>
          <p:cNvSpPr>
            <a:spLocks noGrp="1"/>
          </p:cNvSpPr>
          <p:nvPr>
            <p:ph sz="half" idx="1"/>
          </p:nvPr>
        </p:nvSpPr>
        <p:spPr>
          <a:xfrm>
            <a:off x="599585" y="1442852"/>
            <a:ext cx="5267815"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B9F37168-22FB-CD40-9B53-116C84B384E9}"/>
              </a:ext>
            </a:extLst>
          </p:cNvPr>
          <p:cNvSpPr>
            <a:spLocks noGrp="1"/>
          </p:cNvSpPr>
          <p:nvPr>
            <p:ph sz="half" idx="10" hasCustomPrompt="1"/>
          </p:nvPr>
        </p:nvSpPr>
        <p:spPr>
          <a:xfrm>
            <a:off x="6324600" y="5245100"/>
            <a:ext cx="5172075" cy="584562"/>
          </a:xfrm>
          <a:prstGeom prst="rect">
            <a:avLst/>
          </a:prstGeom>
        </p:spPr>
        <p:txBody>
          <a:bodyPr anchor="b" anchorCtr="0">
            <a:noAutofit/>
          </a:bodyPr>
          <a:lstStyle>
            <a:lvl1pPr marL="0" indent="0" algn="ctr">
              <a:lnSpc>
                <a:spcPct val="112000"/>
              </a:lnSpc>
              <a:spcBef>
                <a:spcPts val="0"/>
              </a:spcBef>
              <a:spcAft>
                <a:spcPts val="0"/>
              </a:spcAft>
              <a:buFont typeface="Arial" panose="020B0604020202020204" pitchFamily="34" charset="0"/>
              <a:buNone/>
              <a:tabLst/>
              <a:defRPr sz="16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228600">
              <a:lnSpc>
                <a:spcPct val="150000"/>
              </a:lnSpc>
              <a:spcBef>
                <a:spcPts val="0"/>
              </a:spcBef>
              <a:spcAft>
                <a:spcPts val="1200"/>
              </a:spcAft>
              <a:buFont typeface="Arial" panose="020B0604020202020204" pitchFamily="34" charset="0"/>
              <a:buChar char="•"/>
              <a:tabLst/>
              <a:defRPr sz="1600">
                <a:solidFill>
                  <a:srgbClr val="212121"/>
                </a:solidFill>
              </a:defRPr>
            </a:lvl2pPr>
            <a:lvl3pPr marL="685800" indent="-228600">
              <a:lnSpc>
                <a:spcPct val="150000"/>
              </a:lnSpc>
              <a:spcBef>
                <a:spcPts val="0"/>
              </a:spcBef>
              <a:spcAft>
                <a:spcPts val="1200"/>
              </a:spcAft>
              <a:buFont typeface="System Font Regular"/>
              <a:buChar char="⁃"/>
              <a:tabLst/>
              <a:defRPr sz="1600">
                <a:solidFill>
                  <a:srgbClr val="212121"/>
                </a:solidFill>
              </a:defRPr>
            </a:lvl3pPr>
            <a:lvl4pPr marL="914400" indent="-228600">
              <a:lnSpc>
                <a:spcPct val="150000"/>
              </a:lnSpc>
              <a:spcBef>
                <a:spcPts val="0"/>
              </a:spcBef>
              <a:spcAft>
                <a:spcPts val="1200"/>
              </a:spcAft>
              <a:buFont typeface="Arial" panose="020B0604020202020204" pitchFamily="34" charset="0"/>
              <a:buChar char="•"/>
              <a:tabLst/>
              <a:defRPr sz="1400">
                <a:solidFill>
                  <a:srgbClr val="21212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rgbClr val="212121"/>
                </a:solidFill>
              </a:defRPr>
            </a:lvl5pPr>
            <a:lvl6pPr marL="1371600" indent="-228600">
              <a:spcBef>
                <a:spcPts val="0"/>
              </a:spcBef>
              <a:spcAft>
                <a:spcPts val="1200"/>
              </a:spcAft>
              <a:buFont typeface="Arial" panose="020B0604020202020204" pitchFamily="34" charset="0"/>
              <a:buChar char="•"/>
              <a:tabLst/>
              <a:defRPr/>
            </a:lvl6pPr>
            <a:lvl7pPr marL="1828800" indent="-228600">
              <a:defRPr/>
            </a:lvl7pPr>
            <a:lvl8pPr marL="2057400" indent="-228600">
              <a:defRPr/>
            </a:lvl8pPr>
          </a:lstStyle>
          <a:p>
            <a:pPr lvl="0"/>
            <a:r>
              <a:rPr lang="en-US" dirty="0"/>
              <a:t>Chart Title</a:t>
            </a:r>
          </a:p>
        </p:txBody>
      </p:sp>
      <p:pic>
        <p:nvPicPr>
          <p:cNvPr id="14" name="Picture 13">
            <a:extLst>
              <a:ext uri="{FF2B5EF4-FFF2-40B4-BE49-F238E27FC236}">
                <a16:creationId xmlns:a16="http://schemas.microsoft.com/office/drawing/2014/main" id="{0258FB9F-3F87-6A49-9D8A-2BB899FFD8C4}"/>
              </a:ext>
            </a:extLst>
          </p:cNvPr>
          <p:cNvPicPr>
            <a:picLocks noChangeAspect="1"/>
          </p:cNvPicPr>
          <p:nvPr/>
        </p:nvPicPr>
        <p:blipFill>
          <a:blip r:embed="rId2"/>
          <a:srcRect/>
          <a:stretch/>
        </p:blipFill>
        <p:spPr>
          <a:xfrm>
            <a:off x="0" y="0"/>
            <a:ext cx="12192000" cy="165100"/>
          </a:xfrm>
          <a:prstGeom prst="rect">
            <a:avLst/>
          </a:prstGeom>
        </p:spPr>
      </p:pic>
      <p:sp>
        <p:nvSpPr>
          <p:cNvPr id="2" name="Slide Number Placeholder 3">
            <a:extLst>
              <a:ext uri="{FF2B5EF4-FFF2-40B4-BE49-F238E27FC236}">
                <a16:creationId xmlns:a16="http://schemas.microsoft.com/office/drawing/2014/main" id="{D4911861-86F8-93F1-37EB-01162C5BB757}"/>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10213381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page with chart – pie chart">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C9C1D9-1BE0-3B41-98B5-532649D8D85E}"/>
              </a:ext>
            </a:extLst>
          </p:cNvPr>
          <p:cNvSpPr/>
          <p:nvPr/>
        </p:nvSpPr>
        <p:spPr>
          <a:xfrm>
            <a:off x="6324600" y="1592263"/>
            <a:ext cx="5172075" cy="4579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4534707B-8252-B042-9F8A-82CF4C08AFD0}"/>
              </a:ext>
            </a:extLst>
          </p:cNvPr>
          <p:cNvSpPr>
            <a:spLocks noGrp="1"/>
          </p:cNvSpPr>
          <p:nvPr>
            <p:ph sz="half" idx="10" hasCustomPrompt="1"/>
          </p:nvPr>
        </p:nvSpPr>
        <p:spPr>
          <a:xfrm>
            <a:off x="6324600" y="5346701"/>
            <a:ext cx="5172075" cy="584562"/>
          </a:xfrm>
          <a:prstGeom prst="rect">
            <a:avLst/>
          </a:prstGeom>
        </p:spPr>
        <p:txBody>
          <a:bodyPr anchor="b" anchorCtr="0">
            <a:noAutofit/>
          </a:bodyPr>
          <a:lstStyle>
            <a:lvl1pPr marL="0" indent="0" algn="ctr">
              <a:lnSpc>
                <a:spcPct val="112000"/>
              </a:lnSpc>
              <a:spcBef>
                <a:spcPts val="0"/>
              </a:spcBef>
              <a:spcAft>
                <a:spcPts val="0"/>
              </a:spcAft>
              <a:buFont typeface="Arial" panose="020B0604020202020204" pitchFamily="34" charset="0"/>
              <a:buNone/>
              <a:tabLst/>
              <a:defRPr sz="16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228600">
              <a:lnSpc>
                <a:spcPct val="150000"/>
              </a:lnSpc>
              <a:spcBef>
                <a:spcPts val="0"/>
              </a:spcBef>
              <a:spcAft>
                <a:spcPts val="1200"/>
              </a:spcAft>
              <a:buFont typeface="Arial" panose="020B0604020202020204" pitchFamily="34" charset="0"/>
              <a:buChar char="•"/>
              <a:tabLst/>
              <a:defRPr sz="1600">
                <a:solidFill>
                  <a:srgbClr val="212121"/>
                </a:solidFill>
              </a:defRPr>
            </a:lvl2pPr>
            <a:lvl3pPr marL="685800" indent="-228600">
              <a:lnSpc>
                <a:spcPct val="150000"/>
              </a:lnSpc>
              <a:spcBef>
                <a:spcPts val="0"/>
              </a:spcBef>
              <a:spcAft>
                <a:spcPts val="1200"/>
              </a:spcAft>
              <a:buFont typeface="System Font Regular"/>
              <a:buChar char="⁃"/>
              <a:tabLst/>
              <a:defRPr sz="1600">
                <a:solidFill>
                  <a:srgbClr val="212121"/>
                </a:solidFill>
              </a:defRPr>
            </a:lvl3pPr>
            <a:lvl4pPr marL="914400" indent="-228600">
              <a:lnSpc>
                <a:spcPct val="150000"/>
              </a:lnSpc>
              <a:spcBef>
                <a:spcPts val="0"/>
              </a:spcBef>
              <a:spcAft>
                <a:spcPts val="1200"/>
              </a:spcAft>
              <a:buFont typeface="Arial" panose="020B0604020202020204" pitchFamily="34" charset="0"/>
              <a:buChar char="•"/>
              <a:tabLst/>
              <a:defRPr sz="1400">
                <a:solidFill>
                  <a:srgbClr val="21212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rgbClr val="212121"/>
                </a:solidFill>
              </a:defRPr>
            </a:lvl5pPr>
            <a:lvl6pPr marL="1371600" indent="-228600">
              <a:spcBef>
                <a:spcPts val="0"/>
              </a:spcBef>
              <a:spcAft>
                <a:spcPts val="1200"/>
              </a:spcAft>
              <a:buFont typeface="Arial" panose="020B0604020202020204" pitchFamily="34" charset="0"/>
              <a:buChar char="•"/>
              <a:tabLst/>
              <a:defRPr/>
            </a:lvl6pPr>
            <a:lvl7pPr marL="1828800" indent="-228600">
              <a:defRPr/>
            </a:lvl7pPr>
            <a:lvl8pPr marL="2057400" indent="-228600">
              <a:defRPr/>
            </a:lvl8pPr>
          </a:lstStyle>
          <a:p>
            <a:pPr lvl="0"/>
            <a:r>
              <a:rPr lang="en-US" dirty="0"/>
              <a:t>Chart Title</a:t>
            </a:r>
          </a:p>
        </p:txBody>
      </p:sp>
      <p:sp>
        <p:nvSpPr>
          <p:cNvPr id="8" name="Title 1">
            <a:extLst>
              <a:ext uri="{FF2B5EF4-FFF2-40B4-BE49-F238E27FC236}">
                <a16:creationId xmlns:a16="http://schemas.microsoft.com/office/drawing/2014/main" id="{4CE927F1-A53E-1649-9F0B-A5C21EDB2C08}"/>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6A36056-8BCF-FE40-937E-16F129FFBEF8}"/>
              </a:ext>
            </a:extLst>
          </p:cNvPr>
          <p:cNvSpPr>
            <a:spLocks noGrp="1"/>
          </p:cNvSpPr>
          <p:nvPr>
            <p:ph sz="half" idx="1"/>
          </p:nvPr>
        </p:nvSpPr>
        <p:spPr>
          <a:xfrm>
            <a:off x="599585" y="1442852"/>
            <a:ext cx="5267815"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D557EFD-0193-974B-AA18-B6750530984A}"/>
              </a:ext>
            </a:extLst>
          </p:cNvPr>
          <p:cNvPicPr>
            <a:picLocks noChangeAspect="1"/>
          </p:cNvPicPr>
          <p:nvPr/>
        </p:nvPicPr>
        <p:blipFill>
          <a:blip r:embed="rId2"/>
          <a:srcRect/>
          <a:stretch/>
        </p:blipFill>
        <p:spPr>
          <a:xfrm>
            <a:off x="0" y="0"/>
            <a:ext cx="12192000" cy="165100"/>
          </a:xfrm>
          <a:prstGeom prst="rect">
            <a:avLst/>
          </a:prstGeom>
        </p:spPr>
      </p:pic>
      <p:graphicFrame>
        <p:nvGraphicFramePr>
          <p:cNvPr id="17" name="Content Placeholder 6">
            <a:extLst>
              <a:ext uri="{FF2B5EF4-FFF2-40B4-BE49-F238E27FC236}">
                <a16:creationId xmlns:a16="http://schemas.microsoft.com/office/drawing/2014/main" id="{2E73BCD6-B567-494E-A004-604C681A52BA}"/>
              </a:ext>
            </a:extLst>
          </p:cNvPr>
          <p:cNvGraphicFramePr>
            <a:graphicFrameLocks/>
          </p:cNvGraphicFramePr>
          <p:nvPr>
            <p:extLst>
              <p:ext uri="{D42A27DB-BD31-4B8C-83A1-F6EECF244321}">
                <p14:modId xmlns:p14="http://schemas.microsoft.com/office/powerpoint/2010/main" val="1211521816"/>
              </p:ext>
            </p:extLst>
          </p:nvPr>
        </p:nvGraphicFramePr>
        <p:xfrm>
          <a:off x="6560142" y="1787492"/>
          <a:ext cx="4690087" cy="343220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3">
            <a:extLst>
              <a:ext uri="{FF2B5EF4-FFF2-40B4-BE49-F238E27FC236}">
                <a16:creationId xmlns:a16="http://schemas.microsoft.com/office/drawing/2014/main" id="{4DED1F92-63D1-F6CB-7FDB-58358DE2A4F0}"/>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41099570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page with chart – bar graph">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DAF9DC-6E5F-3D41-AD8B-E8861F8BD14C}"/>
              </a:ext>
            </a:extLst>
          </p:cNvPr>
          <p:cNvSpPr/>
          <p:nvPr/>
        </p:nvSpPr>
        <p:spPr>
          <a:xfrm>
            <a:off x="6324600" y="1592263"/>
            <a:ext cx="5172075" cy="4579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5">
            <a:extLst>
              <a:ext uri="{FF2B5EF4-FFF2-40B4-BE49-F238E27FC236}">
                <a16:creationId xmlns:a16="http://schemas.microsoft.com/office/drawing/2014/main" id="{5CC29C47-404C-1B45-A779-B240E1DEAFF6}"/>
              </a:ext>
            </a:extLst>
          </p:cNvPr>
          <p:cNvGraphicFramePr>
            <a:graphicFrameLocks/>
          </p:cNvGraphicFramePr>
          <p:nvPr>
            <p:extLst>
              <p:ext uri="{D42A27DB-BD31-4B8C-83A1-F6EECF244321}">
                <p14:modId xmlns:p14="http://schemas.microsoft.com/office/powerpoint/2010/main" val="1224068772"/>
              </p:ext>
            </p:extLst>
          </p:nvPr>
        </p:nvGraphicFramePr>
        <p:xfrm>
          <a:off x="6653734" y="1818434"/>
          <a:ext cx="4484166" cy="344335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7C090CA8-4E6C-A247-8781-98EB368F5950}"/>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DC85DD65-9689-3241-AEB0-955F1D770955}"/>
              </a:ext>
            </a:extLst>
          </p:cNvPr>
          <p:cNvSpPr>
            <a:spLocks noGrp="1"/>
          </p:cNvSpPr>
          <p:nvPr>
            <p:ph sz="half" idx="1"/>
          </p:nvPr>
        </p:nvSpPr>
        <p:spPr>
          <a:xfrm>
            <a:off x="599585" y="1442852"/>
            <a:ext cx="5267815"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85C3B9C-F33C-8340-8DB0-ACB878D9919D}"/>
              </a:ext>
            </a:extLst>
          </p:cNvPr>
          <p:cNvPicPr>
            <a:picLocks noChangeAspect="1"/>
          </p:cNvPicPr>
          <p:nvPr/>
        </p:nvPicPr>
        <p:blipFill>
          <a:blip r:embed="rId3"/>
          <a:srcRect/>
          <a:stretch/>
        </p:blipFill>
        <p:spPr>
          <a:xfrm>
            <a:off x="0" y="0"/>
            <a:ext cx="12192000" cy="165100"/>
          </a:xfrm>
          <a:prstGeom prst="rect">
            <a:avLst/>
          </a:prstGeom>
        </p:spPr>
      </p:pic>
      <p:sp>
        <p:nvSpPr>
          <p:cNvPr id="9" name="Content Placeholder 2">
            <a:extLst>
              <a:ext uri="{FF2B5EF4-FFF2-40B4-BE49-F238E27FC236}">
                <a16:creationId xmlns:a16="http://schemas.microsoft.com/office/drawing/2014/main" id="{4C1C212D-EA21-2E43-99FE-661794AC19D7}"/>
              </a:ext>
            </a:extLst>
          </p:cNvPr>
          <p:cNvSpPr>
            <a:spLocks noGrp="1"/>
          </p:cNvSpPr>
          <p:nvPr>
            <p:ph sz="half" idx="10" hasCustomPrompt="1"/>
          </p:nvPr>
        </p:nvSpPr>
        <p:spPr>
          <a:xfrm>
            <a:off x="6324600" y="5346701"/>
            <a:ext cx="5172075" cy="584562"/>
          </a:xfrm>
          <a:prstGeom prst="rect">
            <a:avLst/>
          </a:prstGeom>
        </p:spPr>
        <p:txBody>
          <a:bodyPr anchor="b" anchorCtr="0">
            <a:noAutofit/>
          </a:bodyPr>
          <a:lstStyle>
            <a:lvl1pPr marL="0" indent="0" algn="ctr">
              <a:lnSpc>
                <a:spcPct val="112000"/>
              </a:lnSpc>
              <a:spcBef>
                <a:spcPts val="0"/>
              </a:spcBef>
              <a:spcAft>
                <a:spcPts val="0"/>
              </a:spcAft>
              <a:buFont typeface="Arial" panose="020B0604020202020204" pitchFamily="34" charset="0"/>
              <a:buNone/>
              <a:tabLst/>
              <a:defRPr sz="16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228600">
              <a:lnSpc>
                <a:spcPct val="150000"/>
              </a:lnSpc>
              <a:spcBef>
                <a:spcPts val="0"/>
              </a:spcBef>
              <a:spcAft>
                <a:spcPts val="1200"/>
              </a:spcAft>
              <a:buFont typeface="Arial" panose="020B0604020202020204" pitchFamily="34" charset="0"/>
              <a:buChar char="•"/>
              <a:tabLst/>
              <a:defRPr sz="1600">
                <a:solidFill>
                  <a:srgbClr val="212121"/>
                </a:solidFill>
              </a:defRPr>
            </a:lvl2pPr>
            <a:lvl3pPr marL="685800" indent="-228600">
              <a:lnSpc>
                <a:spcPct val="150000"/>
              </a:lnSpc>
              <a:spcBef>
                <a:spcPts val="0"/>
              </a:spcBef>
              <a:spcAft>
                <a:spcPts val="1200"/>
              </a:spcAft>
              <a:buFont typeface="System Font Regular"/>
              <a:buChar char="⁃"/>
              <a:tabLst/>
              <a:defRPr sz="1600">
                <a:solidFill>
                  <a:srgbClr val="212121"/>
                </a:solidFill>
              </a:defRPr>
            </a:lvl3pPr>
            <a:lvl4pPr marL="914400" indent="-228600">
              <a:lnSpc>
                <a:spcPct val="150000"/>
              </a:lnSpc>
              <a:spcBef>
                <a:spcPts val="0"/>
              </a:spcBef>
              <a:spcAft>
                <a:spcPts val="1200"/>
              </a:spcAft>
              <a:buFont typeface="Arial" panose="020B0604020202020204" pitchFamily="34" charset="0"/>
              <a:buChar char="•"/>
              <a:tabLst/>
              <a:defRPr sz="1400">
                <a:solidFill>
                  <a:srgbClr val="21212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rgbClr val="212121"/>
                </a:solidFill>
              </a:defRPr>
            </a:lvl5pPr>
            <a:lvl6pPr marL="1371600" indent="-228600">
              <a:spcBef>
                <a:spcPts val="0"/>
              </a:spcBef>
              <a:spcAft>
                <a:spcPts val="1200"/>
              </a:spcAft>
              <a:buFont typeface="Arial" panose="020B0604020202020204" pitchFamily="34" charset="0"/>
              <a:buChar char="•"/>
              <a:tabLst/>
              <a:defRPr/>
            </a:lvl6pPr>
            <a:lvl7pPr marL="1828800" indent="-228600">
              <a:defRPr/>
            </a:lvl7pPr>
            <a:lvl8pPr marL="2057400" indent="-228600">
              <a:defRPr/>
            </a:lvl8pPr>
          </a:lstStyle>
          <a:p>
            <a:pPr lvl="0"/>
            <a:r>
              <a:rPr lang="en-US" dirty="0"/>
              <a:t>Chart Title</a:t>
            </a:r>
          </a:p>
        </p:txBody>
      </p:sp>
      <p:sp>
        <p:nvSpPr>
          <p:cNvPr id="2" name="Slide Number Placeholder 3">
            <a:extLst>
              <a:ext uri="{FF2B5EF4-FFF2-40B4-BE49-F238E27FC236}">
                <a16:creationId xmlns:a16="http://schemas.microsoft.com/office/drawing/2014/main" id="{4EF56318-49E1-4DDD-491A-E85D5ADAF0CC}"/>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243737683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age">
    <p:bg>
      <p:bgPr>
        <a:solidFill>
          <a:schemeClr val="bg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090CA8-4E6C-A247-8781-98EB368F5950}"/>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085C3B9C-F33C-8340-8DB0-ACB878D9919D}"/>
              </a:ext>
            </a:extLst>
          </p:cNvPr>
          <p:cNvPicPr>
            <a:picLocks noChangeAspect="1"/>
          </p:cNvPicPr>
          <p:nvPr/>
        </p:nvPicPr>
        <p:blipFill>
          <a:blip r:embed="rId2"/>
          <a:srcRect/>
          <a:stretch/>
        </p:blipFill>
        <p:spPr>
          <a:xfrm>
            <a:off x="0" y="0"/>
            <a:ext cx="12192000" cy="165100"/>
          </a:xfrm>
          <a:prstGeom prst="rect">
            <a:avLst/>
          </a:prstGeom>
        </p:spPr>
      </p:pic>
      <p:graphicFrame>
        <p:nvGraphicFramePr>
          <p:cNvPr id="6" name="Content Placeholder 6">
            <a:extLst>
              <a:ext uri="{FF2B5EF4-FFF2-40B4-BE49-F238E27FC236}">
                <a16:creationId xmlns:a16="http://schemas.microsoft.com/office/drawing/2014/main" id="{DADEF27F-CC03-834D-A185-0B73C517815E}"/>
              </a:ext>
            </a:extLst>
          </p:cNvPr>
          <p:cNvGraphicFramePr>
            <a:graphicFrameLocks/>
          </p:cNvGraphicFramePr>
          <p:nvPr>
            <p:extLst>
              <p:ext uri="{D42A27DB-BD31-4B8C-83A1-F6EECF244321}">
                <p14:modId xmlns:p14="http://schemas.microsoft.com/office/powerpoint/2010/main" val="829363889"/>
              </p:ext>
            </p:extLst>
          </p:nvPr>
        </p:nvGraphicFramePr>
        <p:xfrm>
          <a:off x="685800" y="1592262"/>
          <a:ext cx="10936087" cy="4572000"/>
        </p:xfrm>
        <a:graphic>
          <a:graphicData uri="http://schemas.openxmlformats.org/drawingml/2006/table">
            <a:tbl>
              <a:tblPr firstRow="1" firstCol="1" bandRow="1">
                <a:tableStyleId>{B301B821-A1FF-4177-AEE7-76D212191A09}</a:tableStyleId>
              </a:tblPr>
              <a:tblGrid>
                <a:gridCol w="3757411">
                  <a:extLst>
                    <a:ext uri="{9D8B030D-6E8A-4147-A177-3AD203B41FA5}">
                      <a16:colId xmlns:a16="http://schemas.microsoft.com/office/drawing/2014/main" val="941155809"/>
                    </a:ext>
                  </a:extLst>
                </a:gridCol>
                <a:gridCol w="1859280">
                  <a:extLst>
                    <a:ext uri="{9D8B030D-6E8A-4147-A177-3AD203B41FA5}">
                      <a16:colId xmlns:a16="http://schemas.microsoft.com/office/drawing/2014/main" val="3853484078"/>
                    </a:ext>
                  </a:extLst>
                </a:gridCol>
                <a:gridCol w="5319396">
                  <a:extLst>
                    <a:ext uri="{9D8B030D-6E8A-4147-A177-3AD203B41FA5}">
                      <a16:colId xmlns:a16="http://schemas.microsoft.com/office/drawing/2014/main" val="3777659007"/>
                    </a:ext>
                  </a:extLst>
                </a:gridCol>
              </a:tblGrid>
              <a:tr h="347472">
                <a:tc>
                  <a:txBody>
                    <a:bodyPr/>
                    <a:lstStyle/>
                    <a:p>
                      <a:pP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Tactic</a:t>
                      </a:r>
                      <a:endParaRPr lang="en-CA" sz="120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tcPr>
                </a:tc>
                <a:tc>
                  <a:txBody>
                    <a:bodyPr/>
                    <a:lstStyle/>
                    <a:p>
                      <a:pPr algn="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Estimated Costs</a:t>
                      </a:r>
                      <a:endParaRPr lang="en-CA" sz="120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tcPr>
                </a:tc>
                <a:tc>
                  <a:txBody>
                    <a:bodyPr/>
                    <a:lstStyle/>
                    <a:p>
                      <a:pP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Notes</a:t>
                      </a:r>
                      <a:endParaRPr lang="en-CA" sz="120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3010858711"/>
                  </a:ext>
                </a:extLst>
              </a:tr>
              <a:tr h="347472">
                <a:tc gridSpan="3">
                  <a:txBody>
                    <a:bodyPr/>
                    <a:lstStyle/>
                    <a:p>
                      <a:pP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Sub-category</a:t>
                      </a:r>
                      <a:endParaRPr lang="en-CA" sz="120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A7A9AC"/>
                      </a:solidFill>
                      <a:prstDash val="solid"/>
                      <a:round/>
                      <a:headEnd type="none" w="med" len="med"/>
                      <a:tailEnd type="none" w="med" len="med"/>
                    </a:lnL>
                    <a:lnT w="12700" cap="flat" cmpd="sng" algn="ctr">
                      <a:solidFill>
                        <a:srgbClr val="A7A9AC"/>
                      </a:solidFill>
                      <a:prstDash val="solid"/>
                      <a:round/>
                      <a:headEnd type="none" w="med" len="med"/>
                      <a:tailEnd type="none" w="med" len="med"/>
                    </a:lnT>
                  </a:tcPr>
                </a:tc>
                <a:extLst>
                  <a:ext uri="{0D108BD9-81ED-4DB2-BD59-A6C34878D82A}">
                    <a16:rowId xmlns:a16="http://schemas.microsoft.com/office/drawing/2014/main" val="1973504128"/>
                  </a:ext>
                </a:extLst>
              </a:tr>
              <a:tr h="347472">
                <a:tc>
                  <a:txBody>
                    <a:bodyPr/>
                    <a:lstStyle/>
                    <a:p>
                      <a:pPr>
                        <a:lnSpc>
                          <a:spcPts val="1800"/>
                        </a:lnSpc>
                      </a:pPr>
                      <a:r>
                        <a:rPr lang="en-US" sz="1200" b="0" dirty="0">
                          <a:effectLst/>
                          <a:latin typeface="Open Sans" panose="020B0606030504020204" pitchFamily="34" charset="0"/>
                          <a:ea typeface="Open Sans" panose="020B0606030504020204" pitchFamily="34" charset="0"/>
                          <a:cs typeface="Open Sans" panose="020B0606030504020204" pitchFamily="34" charset="0"/>
                        </a:rPr>
                        <a:t>Lorem ipsum dolor sit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gn="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$1,000.00</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Lorem ipsum dolor sit amet.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62661979"/>
                  </a:ext>
                </a:extLst>
              </a:tr>
              <a:tr h="548640">
                <a:tc>
                  <a:txBody>
                    <a:bodyPr/>
                    <a:lstStyle/>
                    <a:p>
                      <a:pPr>
                        <a:lnSpc>
                          <a:spcPts val="1800"/>
                        </a:lnSpc>
                      </a:pPr>
                      <a:r>
                        <a:rPr lang="en-US" sz="1200" b="0" dirty="0">
                          <a:effectLst/>
                          <a:latin typeface="Open Sans" panose="020B0606030504020204" pitchFamily="34" charset="0"/>
                          <a:ea typeface="Open Sans" panose="020B0606030504020204" pitchFamily="34" charset="0"/>
                          <a:cs typeface="Open Sans" panose="020B0606030504020204" pitchFamily="34" charset="0"/>
                        </a:rPr>
                        <a:t>Lorem ipsum dolor sit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gn="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$1,000.00</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a:t>
                      </a:r>
                      <a:endParaRPr lang="en-CA" sz="120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extLst>
                  <a:ext uri="{0D108BD9-81ED-4DB2-BD59-A6C34878D82A}">
                    <a16:rowId xmlns:a16="http://schemas.microsoft.com/office/drawing/2014/main" val="1328827410"/>
                  </a:ext>
                </a:extLst>
              </a:tr>
              <a:tr h="347472">
                <a:tc>
                  <a:txBody>
                    <a:bodyPr/>
                    <a:lstStyle/>
                    <a:p>
                      <a:pPr>
                        <a:lnSpc>
                          <a:spcPts val="1800"/>
                        </a:lnSpc>
                      </a:pPr>
                      <a:r>
                        <a:rPr lang="en-US" sz="1200" b="0" dirty="0">
                          <a:effectLst/>
                          <a:latin typeface="Open Sans" panose="020B0606030504020204" pitchFamily="34" charset="0"/>
                          <a:ea typeface="Open Sans" panose="020B0606030504020204" pitchFamily="34" charset="0"/>
                          <a:cs typeface="Open Sans" panose="020B0606030504020204" pitchFamily="34" charset="0"/>
                        </a:rPr>
                        <a:t>Lorem ipsum dolor sit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gn="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$1,000.00</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Lorem ipsum dolor sit amet.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extLst>
                  <a:ext uri="{0D108BD9-81ED-4DB2-BD59-A6C34878D82A}">
                    <a16:rowId xmlns:a16="http://schemas.microsoft.com/office/drawing/2014/main" val="4130644667"/>
                  </a:ext>
                </a:extLst>
              </a:tr>
              <a:tr h="347472">
                <a:tc>
                  <a:txBody>
                    <a:bodyPr/>
                    <a:lstStyle/>
                    <a:p>
                      <a:pPr>
                        <a:lnSpc>
                          <a:spcPts val="1800"/>
                        </a:lnSpc>
                      </a:pPr>
                      <a:r>
                        <a:rPr lang="en-US" sz="1200" b="0" dirty="0">
                          <a:effectLst/>
                          <a:latin typeface="Open Sans" panose="020B0606030504020204" pitchFamily="34" charset="0"/>
                          <a:ea typeface="Open Sans" panose="020B0606030504020204" pitchFamily="34" charset="0"/>
                          <a:cs typeface="Open Sans" panose="020B0606030504020204" pitchFamily="34" charset="0"/>
                        </a:rPr>
                        <a:t>Lorem ipsum dolor sit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gn="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$1,000.00</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Lorem ipsum dolor sit amet.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extLst>
                  <a:ext uri="{0D108BD9-81ED-4DB2-BD59-A6C34878D82A}">
                    <a16:rowId xmlns:a16="http://schemas.microsoft.com/office/drawing/2014/main" val="1569979991"/>
                  </a:ext>
                </a:extLst>
              </a:tr>
              <a:tr h="347472">
                <a:tc>
                  <a:txBody>
                    <a:bodyPr/>
                    <a:lstStyle/>
                    <a:p>
                      <a:pPr>
                        <a:lnSpc>
                          <a:spcPts val="1800"/>
                        </a:lnSpc>
                      </a:pPr>
                      <a:r>
                        <a:rPr lang="en-US" sz="1200" b="0" dirty="0">
                          <a:effectLst/>
                          <a:latin typeface="Open Sans" panose="020B0606030504020204" pitchFamily="34" charset="0"/>
                          <a:ea typeface="Open Sans" panose="020B0606030504020204" pitchFamily="34" charset="0"/>
                          <a:cs typeface="Open Sans" panose="020B0606030504020204" pitchFamily="34" charset="0"/>
                        </a:rPr>
                        <a:t>Lorem ipsum dolor sit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gn="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$1,000.00</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Lorem ipsum dolor sit amet.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extLst>
                  <a:ext uri="{0D108BD9-81ED-4DB2-BD59-A6C34878D82A}">
                    <a16:rowId xmlns:a16="http://schemas.microsoft.com/office/drawing/2014/main" val="1203540054"/>
                  </a:ext>
                </a:extLst>
              </a:tr>
              <a:tr h="548640">
                <a:tc>
                  <a:txBody>
                    <a:bodyPr/>
                    <a:lstStyle/>
                    <a:p>
                      <a:pPr>
                        <a:lnSpc>
                          <a:spcPts val="1800"/>
                        </a:lnSpc>
                      </a:pPr>
                      <a:r>
                        <a:rPr lang="en-US" sz="1200" b="0" dirty="0">
                          <a:effectLst/>
                          <a:latin typeface="Open Sans" panose="020B0606030504020204" pitchFamily="34" charset="0"/>
                          <a:ea typeface="Open Sans" panose="020B0606030504020204" pitchFamily="34" charset="0"/>
                          <a:cs typeface="Open Sans" panose="020B0606030504020204" pitchFamily="34" charset="0"/>
                        </a:rPr>
                        <a:t>Lorem ipsum dolor sit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gn="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$1,000.00</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a:t>
                      </a:r>
                      <a:endParaRPr lang="en-CA" sz="120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extLst>
                  <a:ext uri="{0D108BD9-81ED-4DB2-BD59-A6C34878D82A}">
                    <a16:rowId xmlns:a16="http://schemas.microsoft.com/office/drawing/2014/main" val="1750944801"/>
                  </a:ext>
                </a:extLst>
              </a:tr>
              <a:tr h="347472">
                <a:tc>
                  <a:txBody>
                    <a:bodyPr/>
                    <a:lstStyle/>
                    <a:p>
                      <a:pPr>
                        <a:lnSpc>
                          <a:spcPts val="1800"/>
                        </a:lnSpc>
                      </a:pPr>
                      <a:r>
                        <a:rPr lang="en-US" sz="1200" b="0" dirty="0">
                          <a:effectLst/>
                          <a:latin typeface="Open Sans" panose="020B0606030504020204" pitchFamily="34" charset="0"/>
                          <a:ea typeface="Open Sans" panose="020B0606030504020204" pitchFamily="34" charset="0"/>
                          <a:cs typeface="Open Sans" panose="020B0606030504020204" pitchFamily="34" charset="0"/>
                        </a:rPr>
                        <a:t>Lorem ipsum dolor sit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gn="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$1,000.00</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nSpc>
                          <a:spcPts val="1800"/>
                        </a:lnSpc>
                      </a:pPr>
                      <a:r>
                        <a:rPr lang="en-US" sz="1200" dirty="0">
                          <a:effectLst/>
                          <a:latin typeface="Open Sans" panose="020B0606030504020204" pitchFamily="34" charset="0"/>
                          <a:ea typeface="Open Sans" panose="020B0606030504020204" pitchFamily="34" charset="0"/>
                          <a:cs typeface="Open Sans" panose="020B0606030504020204" pitchFamily="34" charset="0"/>
                        </a:rPr>
                        <a:t>Lorem ipsum dolor sit amet.</a:t>
                      </a:r>
                      <a:endParaRPr lang="en-CA" sz="1200" b="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extLst>
                  <a:ext uri="{0D108BD9-81ED-4DB2-BD59-A6C34878D82A}">
                    <a16:rowId xmlns:a16="http://schemas.microsoft.com/office/drawing/2014/main" val="3633896557"/>
                  </a:ext>
                </a:extLst>
              </a:tr>
              <a:tr h="347472">
                <a:tc>
                  <a:txBody>
                    <a:bodyPr/>
                    <a:lstStyle/>
                    <a:p>
                      <a:pPr>
                        <a:lnSpc>
                          <a:spcPts val="1800"/>
                        </a:lnSpc>
                      </a:pPr>
                      <a:r>
                        <a:rPr lang="en-US" sz="12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Subtotal</a:t>
                      </a:r>
                      <a:endParaRPr lang="en-CA" sz="1200" b="1" i="0" dirty="0">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gn="r">
                        <a:lnSpc>
                          <a:spcPts val="1800"/>
                        </a:lnSpc>
                      </a:pPr>
                      <a:r>
                        <a:rPr lang="en-US" sz="12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$9,000.00</a:t>
                      </a:r>
                      <a:endParaRPr lang="en-CA" sz="1200" b="1" i="0" dirty="0">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nSpc>
                          <a:spcPts val="1800"/>
                        </a:lnSpc>
                      </a:pPr>
                      <a:endParaRPr lang="en-CA" sz="1600" dirty="0">
                        <a:effectLst/>
                        <a:latin typeface="Times" panose="02020603050405020304" pitchFamily="18" charset="0"/>
                        <a:ea typeface="Times" panose="02020603050405020304" pitchFamily="18" charset="0"/>
                        <a:cs typeface="Times New Roman" panose="02020603050405020304" pitchFamily="18"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extLst>
                  <a:ext uri="{0D108BD9-81ED-4DB2-BD59-A6C34878D82A}">
                    <a16:rowId xmlns:a16="http://schemas.microsoft.com/office/drawing/2014/main" val="1057125131"/>
                  </a:ext>
                </a:extLst>
              </a:tr>
              <a:tr h="347472">
                <a:tc>
                  <a:txBody>
                    <a:bodyPr/>
                    <a:lstStyle/>
                    <a:p>
                      <a:pPr>
                        <a:lnSpc>
                          <a:spcPts val="1800"/>
                        </a:lnSpc>
                      </a:pPr>
                      <a:r>
                        <a:rPr lang="en-US" sz="12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15% fee</a:t>
                      </a:r>
                      <a:endParaRPr lang="en-CA" sz="1200" b="1" i="0" dirty="0">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gn="r">
                        <a:lnSpc>
                          <a:spcPts val="1800"/>
                        </a:lnSpc>
                      </a:pPr>
                      <a:r>
                        <a:rPr lang="en-US" sz="1200" b="1" i="0" dirty="0">
                          <a:effectLst/>
                          <a:latin typeface="Open Sans Semibold" panose="020B0606030504020204" pitchFamily="34" charset="0"/>
                          <a:ea typeface="Open Sans Semibold" panose="020B0606030504020204" pitchFamily="34" charset="0"/>
                          <a:cs typeface="Open Sans Semibold" panose="020B0606030504020204" pitchFamily="34" charset="0"/>
                        </a:rPr>
                        <a:t>$1,350.00</a:t>
                      </a:r>
                      <a:endParaRPr lang="en-CA" sz="1200" b="1" i="0" dirty="0">
                        <a:effectLst/>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nSpc>
                          <a:spcPts val="1800"/>
                        </a:lnSpc>
                      </a:pPr>
                      <a:r>
                        <a:rPr lang="en-US" sz="1400" dirty="0">
                          <a:effectLst/>
                        </a:rPr>
                        <a:t> </a:t>
                      </a:r>
                      <a:endParaRPr lang="en-CA" sz="1600" dirty="0">
                        <a:effectLst/>
                        <a:latin typeface="Times" panose="02020603050405020304" pitchFamily="18" charset="0"/>
                        <a:ea typeface="Times" panose="02020603050405020304" pitchFamily="18" charset="0"/>
                        <a:cs typeface="Times New Roman" panose="02020603050405020304" pitchFamily="18"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extLst>
                  <a:ext uri="{0D108BD9-81ED-4DB2-BD59-A6C34878D82A}">
                    <a16:rowId xmlns:a16="http://schemas.microsoft.com/office/drawing/2014/main" val="3505721934"/>
                  </a:ext>
                </a:extLst>
              </a:tr>
              <a:tr h="347472">
                <a:tc>
                  <a:txBody>
                    <a:bodyPr/>
                    <a:lstStyle/>
                    <a:p>
                      <a:pPr>
                        <a:lnSpc>
                          <a:spcPts val="1800"/>
                        </a:lnSpc>
                      </a:pPr>
                      <a:r>
                        <a:rPr lang="en-US" sz="1200" b="1" i="0" dirty="0">
                          <a:effectLst/>
                          <a:latin typeface="Open Sans" panose="020B0606030504020204" pitchFamily="34" charset="0"/>
                          <a:ea typeface="Open Sans" panose="020B0606030504020204" pitchFamily="34" charset="0"/>
                          <a:cs typeface="Open Sans" panose="020B0606030504020204" pitchFamily="34" charset="0"/>
                        </a:rPr>
                        <a:t>Total</a:t>
                      </a:r>
                      <a:endParaRPr lang="en-CA" sz="1200" b="1" i="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gn="r">
                        <a:lnSpc>
                          <a:spcPts val="1800"/>
                        </a:lnSpc>
                      </a:pPr>
                      <a:r>
                        <a:rPr lang="en-US" sz="1200" b="1" i="0" dirty="0">
                          <a:effectLst/>
                          <a:latin typeface="Open Sans" panose="020B0606030504020204" pitchFamily="34" charset="0"/>
                          <a:ea typeface="Open Sans" panose="020B0606030504020204" pitchFamily="34" charset="0"/>
                          <a:cs typeface="Open Sans" panose="020B0606030504020204" pitchFamily="34" charset="0"/>
                        </a:rPr>
                        <a:t>$10,350.00</a:t>
                      </a:r>
                      <a:endParaRPr lang="en-CA" sz="1200" b="1" i="0" dirty="0">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tc>
                  <a:txBody>
                    <a:bodyPr/>
                    <a:lstStyle/>
                    <a:p>
                      <a:pPr>
                        <a:lnSpc>
                          <a:spcPts val="1800"/>
                        </a:lnSpc>
                      </a:pPr>
                      <a:endParaRPr lang="en-CA" sz="1600" dirty="0">
                        <a:effectLst/>
                        <a:latin typeface="Times" panose="02020603050405020304" pitchFamily="18" charset="0"/>
                        <a:ea typeface="Times" panose="02020603050405020304" pitchFamily="18" charset="0"/>
                        <a:cs typeface="Times New Roman" panose="02020603050405020304" pitchFamily="18" charset="0"/>
                      </a:endParaRPr>
                    </a:p>
                  </a:txBody>
                  <a:tcPr marL="137160" marR="137160" marT="0" marB="0" anchor="ctr">
                    <a:lnL w="9525" cap="flat" cmpd="sng" algn="ctr">
                      <a:solidFill>
                        <a:srgbClr val="A7A9AC"/>
                      </a:solidFill>
                      <a:prstDash val="solid"/>
                      <a:round/>
                      <a:headEnd type="none" w="med" len="med"/>
                      <a:tailEnd type="none" w="med" len="med"/>
                    </a:lnL>
                    <a:lnR w="9525" cap="flat" cmpd="sng" algn="ctr">
                      <a:solidFill>
                        <a:srgbClr val="A7A9AC"/>
                      </a:solidFill>
                      <a:prstDash val="solid"/>
                      <a:round/>
                      <a:headEnd type="none" w="med" len="med"/>
                      <a:tailEnd type="none" w="med" len="med"/>
                    </a:lnR>
                    <a:lnT w="9525" cap="flat" cmpd="sng" algn="ctr">
                      <a:solidFill>
                        <a:srgbClr val="A7A9AC"/>
                      </a:solidFill>
                      <a:prstDash val="solid"/>
                      <a:round/>
                      <a:headEnd type="none" w="med" len="med"/>
                      <a:tailEnd type="none" w="med" len="med"/>
                    </a:lnT>
                    <a:lnB w="9525" cap="flat" cmpd="sng" algn="ctr">
                      <a:solidFill>
                        <a:srgbClr val="A7A9AC"/>
                      </a:solidFill>
                      <a:prstDash val="solid"/>
                      <a:round/>
                      <a:headEnd type="none" w="med" len="med"/>
                      <a:tailEnd type="none" w="med" len="med"/>
                    </a:lnB>
                    <a:solidFill>
                      <a:schemeClr val="bg2"/>
                    </a:solidFill>
                  </a:tcPr>
                </a:tc>
                <a:extLst>
                  <a:ext uri="{0D108BD9-81ED-4DB2-BD59-A6C34878D82A}">
                    <a16:rowId xmlns:a16="http://schemas.microsoft.com/office/drawing/2014/main" val="680747694"/>
                  </a:ext>
                </a:extLst>
              </a:tr>
            </a:tbl>
          </a:graphicData>
        </a:graphic>
      </p:graphicFrame>
      <p:sp>
        <p:nvSpPr>
          <p:cNvPr id="2" name="Slide Number Placeholder 3">
            <a:extLst>
              <a:ext uri="{FF2B5EF4-FFF2-40B4-BE49-F238E27FC236}">
                <a16:creationId xmlns:a16="http://schemas.microsoft.com/office/drawing/2014/main" id="{55BA68BE-9F65-A682-B992-184FE22E0648}"/>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401863678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age">
    <p:bg>
      <p:bgPr>
        <a:solidFill>
          <a:schemeClr val="bg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090CA8-4E6C-A247-8781-98EB368F5950}"/>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085C3B9C-F33C-8340-8DB0-ACB878D9919D}"/>
              </a:ext>
            </a:extLst>
          </p:cNvPr>
          <p:cNvPicPr>
            <a:picLocks noChangeAspect="1"/>
          </p:cNvPicPr>
          <p:nvPr/>
        </p:nvPicPr>
        <p:blipFill>
          <a:blip r:embed="rId2"/>
          <a:srcRect/>
          <a:stretch/>
        </p:blipFill>
        <p:spPr>
          <a:xfrm>
            <a:off x="0" y="0"/>
            <a:ext cx="12192000" cy="165100"/>
          </a:xfrm>
          <a:prstGeom prst="rect">
            <a:avLst/>
          </a:prstGeom>
        </p:spPr>
      </p:pic>
      <p:sp>
        <p:nvSpPr>
          <p:cNvPr id="2" name="Slide Number Placeholder 3">
            <a:extLst>
              <a:ext uri="{FF2B5EF4-FFF2-40B4-BE49-F238E27FC236}">
                <a16:creationId xmlns:a16="http://schemas.microsoft.com/office/drawing/2014/main" id="{7567C1AC-B946-CA4D-23EE-D1BD480C79AC}"/>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46017469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etural presentation pa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241A-FE81-E045-A53F-CCB1ECEF6369}"/>
              </a:ext>
            </a:extLst>
          </p:cNvPr>
          <p:cNvSpPr>
            <a:spLocks noGrp="1"/>
          </p:cNvSpPr>
          <p:nvPr>
            <p:ph type="title"/>
          </p:nvPr>
        </p:nvSpPr>
        <p:spPr>
          <a:xfrm>
            <a:off x="599585" y="705274"/>
            <a:ext cx="10897200" cy="627189"/>
          </a:xfrm>
          <a:prstGeom prst="rect">
            <a:avLst/>
          </a:prstGeom>
        </p:spPr>
        <p:txBody>
          <a:bodyPr anchor="t"/>
          <a:lstStyle>
            <a:lvl1pPr>
              <a:defRPr sz="2600" b="1" i="0" spc="5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9CE587E-971A-AE4C-A03D-10208DBE7F6A}"/>
              </a:ext>
            </a:extLst>
          </p:cNvPr>
          <p:cNvPicPr>
            <a:picLocks noChangeAspect="1"/>
          </p:cNvPicPr>
          <p:nvPr/>
        </p:nvPicPr>
        <p:blipFill>
          <a:blip r:embed="rId2"/>
          <a:srcRect/>
          <a:stretch/>
        </p:blipFill>
        <p:spPr>
          <a:xfrm>
            <a:off x="0" y="0"/>
            <a:ext cx="12192000" cy="165100"/>
          </a:xfrm>
          <a:prstGeom prst="rect">
            <a:avLst/>
          </a:prstGeom>
        </p:spPr>
      </p:pic>
      <p:sp>
        <p:nvSpPr>
          <p:cNvPr id="3" name="Slide Number Placeholder 3">
            <a:extLst>
              <a:ext uri="{FF2B5EF4-FFF2-40B4-BE49-F238E27FC236}">
                <a16:creationId xmlns:a16="http://schemas.microsoft.com/office/drawing/2014/main" id="{FD1A9903-2235-FCB9-35FF-DB9898F6EEAB}"/>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224708362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losing slid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B55DD1-AEE8-0B4A-8BF7-3E7E9CFB17C0}"/>
              </a:ext>
            </a:extLst>
          </p:cNvPr>
          <p:cNvPicPr>
            <a:picLocks noChangeAspect="1"/>
          </p:cNvPicPr>
          <p:nvPr/>
        </p:nvPicPr>
        <p:blipFill>
          <a:blip r:embed="rId2"/>
          <a:stretch>
            <a:fillRect/>
          </a:stretch>
        </p:blipFill>
        <p:spPr>
          <a:xfrm>
            <a:off x="4367561" y="2145162"/>
            <a:ext cx="3456878" cy="2343646"/>
          </a:xfrm>
          <a:prstGeom prst="rect">
            <a:avLst/>
          </a:prstGeom>
        </p:spPr>
      </p:pic>
      <p:pic>
        <p:nvPicPr>
          <p:cNvPr id="4" name="Picture 3">
            <a:extLst>
              <a:ext uri="{FF2B5EF4-FFF2-40B4-BE49-F238E27FC236}">
                <a16:creationId xmlns:a16="http://schemas.microsoft.com/office/drawing/2014/main" id="{A8B73D73-65C6-F840-B924-81F2EF1B5BCE}"/>
              </a:ext>
            </a:extLst>
          </p:cNvPr>
          <p:cNvPicPr>
            <a:picLocks noChangeAspect="1"/>
          </p:cNvPicPr>
          <p:nvPr/>
        </p:nvPicPr>
        <p:blipFill>
          <a:blip r:embed="rId3"/>
          <a:srcRect/>
          <a:stretch/>
        </p:blipFill>
        <p:spPr>
          <a:xfrm>
            <a:off x="0" y="0"/>
            <a:ext cx="12192000" cy="165100"/>
          </a:xfrm>
          <a:prstGeom prst="rect">
            <a:avLst/>
          </a:prstGeom>
        </p:spPr>
      </p:pic>
    </p:spTree>
    <p:extLst>
      <p:ext uri="{BB962C8B-B14F-4D97-AF65-F5344CB8AC3E}">
        <p14:creationId xmlns:p14="http://schemas.microsoft.com/office/powerpoint/2010/main" val="70316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section title page – red">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702637-AA50-8B42-A91A-9134A912646D}"/>
              </a:ext>
            </a:extLst>
          </p:cNvPr>
          <p:cNvSpPr/>
          <p:nvPr/>
        </p:nvSpPr>
        <p:spPr>
          <a:xfrm>
            <a:off x="0" y="5715000"/>
            <a:ext cx="12192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7682FE4F-D602-7347-B9F6-0C6B7E7CD228}"/>
              </a:ext>
            </a:extLst>
          </p:cNvPr>
          <p:cNvSpPr>
            <a:spLocks noGrp="1"/>
          </p:cNvSpPr>
          <p:nvPr>
            <p:ph type="ctrTitle"/>
          </p:nvPr>
        </p:nvSpPr>
        <p:spPr>
          <a:xfrm>
            <a:off x="590924" y="838200"/>
            <a:ext cx="10905751" cy="2284568"/>
          </a:xfrm>
          <a:prstGeom prst="rect">
            <a:avLst/>
          </a:prstGeom>
        </p:spPr>
        <p:txBody>
          <a:bodyPr anchor="b">
            <a:noAutofit/>
          </a:bodyPr>
          <a:lstStyle>
            <a:lvl1pPr algn="l">
              <a:defRPr sz="4400" b="1" i="0" spc="100" baseline="0">
                <a:solidFill>
                  <a:schemeClr val="bg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4A70CACF-03AD-CC46-92EA-48723E127CE6}"/>
              </a:ext>
            </a:extLst>
          </p:cNvPr>
          <p:cNvSpPr>
            <a:spLocks noGrp="1"/>
          </p:cNvSpPr>
          <p:nvPr>
            <p:ph type="subTitle" idx="1"/>
          </p:nvPr>
        </p:nvSpPr>
        <p:spPr>
          <a:xfrm>
            <a:off x="590924" y="3238578"/>
            <a:ext cx="10905751" cy="538730"/>
          </a:xfrm>
          <a:prstGeom prst="rect">
            <a:avLst/>
          </a:prstGeom>
        </p:spPr>
        <p:txBody>
          <a:bodyPr anchor="t">
            <a:noAutofit/>
          </a:bodyPr>
          <a:lstStyle>
            <a:lvl1pPr marL="0" indent="0" algn="l">
              <a:buNone/>
              <a:defRPr sz="2000" b="1" i="0" spc="50" baseline="0">
                <a:solidFill>
                  <a:schemeClr val="bg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5EAD217B-C783-2542-B203-819ED621AC9A}"/>
              </a:ext>
            </a:extLst>
          </p:cNvPr>
          <p:cNvPicPr>
            <a:picLocks noChangeAspect="1"/>
          </p:cNvPicPr>
          <p:nvPr/>
        </p:nvPicPr>
        <p:blipFill>
          <a:blip r:embed="rId2"/>
          <a:srcRect/>
          <a:stretch/>
        </p:blipFill>
        <p:spPr>
          <a:xfrm>
            <a:off x="0" y="0"/>
            <a:ext cx="12192000" cy="165100"/>
          </a:xfrm>
          <a:prstGeom prst="rect">
            <a:avLst/>
          </a:prstGeom>
        </p:spPr>
      </p:pic>
      <p:pic>
        <p:nvPicPr>
          <p:cNvPr id="10" name="Picture 9">
            <a:extLst>
              <a:ext uri="{FF2B5EF4-FFF2-40B4-BE49-F238E27FC236}">
                <a16:creationId xmlns:a16="http://schemas.microsoft.com/office/drawing/2014/main" id="{85C0222A-F395-745C-770E-16FAEACF4A39}"/>
              </a:ext>
            </a:extLst>
          </p:cNvPr>
          <p:cNvPicPr>
            <a:picLocks noChangeAspect="1"/>
          </p:cNvPicPr>
          <p:nvPr/>
        </p:nvPicPr>
        <p:blipFill>
          <a:blip r:embed="rId3"/>
          <a:stretch>
            <a:fillRect/>
          </a:stretch>
        </p:blipFill>
        <p:spPr>
          <a:xfrm>
            <a:off x="9553575" y="6057900"/>
            <a:ext cx="1943100" cy="457200"/>
          </a:xfrm>
          <a:prstGeom prst="rect">
            <a:avLst/>
          </a:prstGeom>
        </p:spPr>
      </p:pic>
      <p:sp>
        <p:nvSpPr>
          <p:cNvPr id="5" name="Slide Number Placeholder 3">
            <a:extLst>
              <a:ext uri="{FF2B5EF4-FFF2-40B4-BE49-F238E27FC236}">
                <a16:creationId xmlns:a16="http://schemas.microsoft.com/office/drawing/2014/main" id="{175EF1C1-FD6D-7AF7-78EF-B6CD0E934539}"/>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331551642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DFDC0-4896-A90B-85BB-23DFDDBB3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7430890-CD84-5640-67A6-34B2905843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A878A71-670F-703B-447B-8D2C65C3EC3B}"/>
              </a:ext>
            </a:extLst>
          </p:cNvPr>
          <p:cNvSpPr>
            <a:spLocks noGrp="1"/>
          </p:cNvSpPr>
          <p:nvPr>
            <p:ph type="dt" sz="half" idx="10"/>
          </p:nvPr>
        </p:nvSpPr>
        <p:spPr/>
        <p:txBody>
          <a:bodyPr/>
          <a:lstStyle/>
          <a:p>
            <a:fld id="{7CEBAAE1-1D8F-485A-95EC-DABBFA51C64D}" type="datetimeFigureOut">
              <a:rPr lang="en-CA" smtClean="0"/>
              <a:t>2026-02-19</a:t>
            </a:fld>
            <a:endParaRPr lang="en-CA" dirty="0"/>
          </a:p>
        </p:txBody>
      </p:sp>
      <p:sp>
        <p:nvSpPr>
          <p:cNvPr id="5" name="Footer Placeholder 4">
            <a:extLst>
              <a:ext uri="{FF2B5EF4-FFF2-40B4-BE49-F238E27FC236}">
                <a16:creationId xmlns:a16="http://schemas.microsoft.com/office/drawing/2014/main" id="{13A71EF2-33F7-5B76-8CD8-227568B9679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02DA887-6895-BD7B-455A-7D4C2465EC5D}"/>
              </a:ext>
            </a:extLst>
          </p:cNvPr>
          <p:cNvSpPr>
            <a:spLocks noGrp="1"/>
          </p:cNvSpPr>
          <p:nvPr>
            <p:ph type="sldNum" sz="quarter" idx="12"/>
          </p:nvPr>
        </p:nvSpPr>
        <p:spPr/>
        <p:txBody>
          <a:bodyPr/>
          <a:lstStyle/>
          <a:p>
            <a:fld id="{1FBE738B-2CAB-40A7-89E8-6ADA475A6335}" type="slidenum">
              <a:rPr lang="en-CA" smtClean="0"/>
              <a:t>‹#›</a:t>
            </a:fld>
            <a:endParaRPr lang="en-CA" dirty="0"/>
          </a:p>
        </p:txBody>
      </p:sp>
    </p:spTree>
    <p:extLst>
      <p:ext uri="{BB962C8B-B14F-4D97-AF65-F5344CB8AC3E}">
        <p14:creationId xmlns:p14="http://schemas.microsoft.com/office/powerpoint/2010/main" val="242493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E2C7-A2D7-D693-EB3C-A7E6DC70945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7BA7E67-405B-7CA5-2C99-B02C3238FD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9377D5-E89F-8D03-2FD7-70439D04D431}"/>
              </a:ext>
            </a:extLst>
          </p:cNvPr>
          <p:cNvSpPr>
            <a:spLocks noGrp="1"/>
          </p:cNvSpPr>
          <p:nvPr>
            <p:ph type="dt" sz="half" idx="10"/>
          </p:nvPr>
        </p:nvSpPr>
        <p:spPr/>
        <p:txBody>
          <a:bodyPr/>
          <a:lstStyle/>
          <a:p>
            <a:fld id="{7CEBAAE1-1D8F-485A-95EC-DABBFA51C64D}" type="datetimeFigureOut">
              <a:rPr lang="en-CA" smtClean="0"/>
              <a:t>2026-02-19</a:t>
            </a:fld>
            <a:endParaRPr lang="en-CA" dirty="0"/>
          </a:p>
        </p:txBody>
      </p:sp>
      <p:sp>
        <p:nvSpPr>
          <p:cNvPr id="5" name="Footer Placeholder 4">
            <a:extLst>
              <a:ext uri="{FF2B5EF4-FFF2-40B4-BE49-F238E27FC236}">
                <a16:creationId xmlns:a16="http://schemas.microsoft.com/office/drawing/2014/main" id="{36769844-7216-8EC2-0432-D8F07476206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3CC0323-DCEF-5AC4-43F7-2AC3757DF1D5}"/>
              </a:ext>
            </a:extLst>
          </p:cNvPr>
          <p:cNvSpPr>
            <a:spLocks noGrp="1"/>
          </p:cNvSpPr>
          <p:nvPr>
            <p:ph type="sldNum" sz="quarter" idx="12"/>
          </p:nvPr>
        </p:nvSpPr>
        <p:spPr/>
        <p:txBody>
          <a:bodyPr/>
          <a:lstStyle/>
          <a:p>
            <a:fld id="{1FBE738B-2CAB-40A7-89E8-6ADA475A6335}" type="slidenum">
              <a:rPr lang="en-CA" smtClean="0"/>
              <a:t>‹#›</a:t>
            </a:fld>
            <a:endParaRPr lang="en-CA" dirty="0"/>
          </a:p>
        </p:txBody>
      </p:sp>
    </p:spTree>
    <p:extLst>
      <p:ext uri="{BB962C8B-B14F-4D97-AF65-F5344CB8AC3E}">
        <p14:creationId xmlns:p14="http://schemas.microsoft.com/office/powerpoint/2010/main" val="79361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section title page – yellow">
    <p:bg>
      <p:bgPr>
        <a:solidFill>
          <a:srgbClr val="FABD0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82FE4F-D602-7347-B9F6-0C6B7E7CD228}"/>
              </a:ext>
            </a:extLst>
          </p:cNvPr>
          <p:cNvSpPr>
            <a:spLocks noGrp="1"/>
          </p:cNvSpPr>
          <p:nvPr>
            <p:ph type="ctrTitle"/>
          </p:nvPr>
        </p:nvSpPr>
        <p:spPr>
          <a:xfrm>
            <a:off x="590924" y="838200"/>
            <a:ext cx="10905751" cy="2284568"/>
          </a:xfrm>
          <a:prstGeom prst="rect">
            <a:avLst/>
          </a:prstGeom>
        </p:spPr>
        <p:txBody>
          <a:bodyPr anchor="b">
            <a:noAutofit/>
          </a:bodyPr>
          <a:lstStyle>
            <a:lvl1pPr algn="l">
              <a:defRPr sz="4400" b="1" i="0" spc="100" baseline="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4A70CACF-03AD-CC46-92EA-48723E127CE6}"/>
              </a:ext>
            </a:extLst>
          </p:cNvPr>
          <p:cNvSpPr>
            <a:spLocks noGrp="1"/>
          </p:cNvSpPr>
          <p:nvPr>
            <p:ph type="subTitle" idx="1"/>
          </p:nvPr>
        </p:nvSpPr>
        <p:spPr>
          <a:xfrm>
            <a:off x="590924" y="3238578"/>
            <a:ext cx="10905751" cy="538730"/>
          </a:xfrm>
          <a:prstGeom prst="rect">
            <a:avLst/>
          </a:prstGeom>
        </p:spPr>
        <p:txBody>
          <a:bodyPr anchor="t">
            <a:noAutofit/>
          </a:bodyPr>
          <a:lstStyle>
            <a:lvl1pPr marL="0" indent="0" algn="l">
              <a:buNone/>
              <a:defRPr sz="2000" b="1" i="0" spc="50" baseline="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FF702637-AA50-8B42-A91A-9134A912646D}"/>
              </a:ext>
            </a:extLst>
          </p:cNvPr>
          <p:cNvSpPr/>
          <p:nvPr/>
        </p:nvSpPr>
        <p:spPr>
          <a:xfrm>
            <a:off x="0" y="5715000"/>
            <a:ext cx="12192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EAD217B-C783-2542-B203-819ED621AC9A}"/>
              </a:ext>
            </a:extLst>
          </p:cNvPr>
          <p:cNvPicPr>
            <a:picLocks noChangeAspect="1"/>
          </p:cNvPicPr>
          <p:nvPr/>
        </p:nvPicPr>
        <p:blipFill>
          <a:blip r:embed="rId2"/>
          <a:srcRect/>
          <a:stretch/>
        </p:blipFill>
        <p:spPr>
          <a:xfrm flipH="1">
            <a:off x="0" y="0"/>
            <a:ext cx="12192000" cy="165100"/>
          </a:xfrm>
          <a:prstGeom prst="rect">
            <a:avLst/>
          </a:prstGeom>
        </p:spPr>
      </p:pic>
      <p:pic>
        <p:nvPicPr>
          <p:cNvPr id="10" name="Picture 9">
            <a:extLst>
              <a:ext uri="{FF2B5EF4-FFF2-40B4-BE49-F238E27FC236}">
                <a16:creationId xmlns:a16="http://schemas.microsoft.com/office/drawing/2014/main" id="{07E7EFC7-F625-6A77-0028-CF6571329477}"/>
              </a:ext>
            </a:extLst>
          </p:cNvPr>
          <p:cNvPicPr>
            <a:picLocks noChangeAspect="1"/>
          </p:cNvPicPr>
          <p:nvPr/>
        </p:nvPicPr>
        <p:blipFill>
          <a:blip r:embed="rId3"/>
          <a:stretch>
            <a:fillRect/>
          </a:stretch>
        </p:blipFill>
        <p:spPr>
          <a:xfrm>
            <a:off x="9553575" y="6057900"/>
            <a:ext cx="1943100" cy="457200"/>
          </a:xfrm>
          <a:prstGeom prst="rect">
            <a:avLst/>
          </a:prstGeom>
        </p:spPr>
      </p:pic>
      <p:sp>
        <p:nvSpPr>
          <p:cNvPr id="2" name="Slide Number Placeholder 3">
            <a:extLst>
              <a:ext uri="{FF2B5EF4-FFF2-40B4-BE49-F238E27FC236}">
                <a16:creationId xmlns:a16="http://schemas.microsoft.com/office/drawing/2014/main" id="{531DF498-6E11-4516-0F5D-874831A377C2}"/>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21638025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section title page – grey">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82FE4F-D602-7347-B9F6-0C6B7E7CD228}"/>
              </a:ext>
            </a:extLst>
          </p:cNvPr>
          <p:cNvSpPr>
            <a:spLocks noGrp="1"/>
          </p:cNvSpPr>
          <p:nvPr>
            <p:ph type="ctrTitle"/>
          </p:nvPr>
        </p:nvSpPr>
        <p:spPr>
          <a:xfrm>
            <a:off x="590924" y="838200"/>
            <a:ext cx="10905751" cy="2284568"/>
          </a:xfrm>
          <a:prstGeom prst="rect">
            <a:avLst/>
          </a:prstGeom>
        </p:spPr>
        <p:txBody>
          <a:bodyPr anchor="b">
            <a:noAutofit/>
          </a:bodyPr>
          <a:lstStyle>
            <a:lvl1pPr algn="l">
              <a:defRPr sz="4400" b="1" i="0" spc="100" baseline="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4A70CACF-03AD-CC46-92EA-48723E127CE6}"/>
              </a:ext>
            </a:extLst>
          </p:cNvPr>
          <p:cNvSpPr>
            <a:spLocks noGrp="1"/>
          </p:cNvSpPr>
          <p:nvPr>
            <p:ph type="subTitle" idx="1"/>
          </p:nvPr>
        </p:nvSpPr>
        <p:spPr>
          <a:xfrm>
            <a:off x="590924" y="3238578"/>
            <a:ext cx="10905751" cy="538730"/>
          </a:xfrm>
          <a:prstGeom prst="rect">
            <a:avLst/>
          </a:prstGeom>
        </p:spPr>
        <p:txBody>
          <a:bodyPr anchor="t">
            <a:noAutofit/>
          </a:bodyPr>
          <a:lstStyle>
            <a:lvl1pPr marL="0" indent="0" algn="l">
              <a:buNone/>
              <a:defRPr sz="2000" b="1" i="0" spc="50" baseline="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FF702637-AA50-8B42-A91A-9134A912646D}"/>
              </a:ext>
            </a:extLst>
          </p:cNvPr>
          <p:cNvSpPr/>
          <p:nvPr/>
        </p:nvSpPr>
        <p:spPr>
          <a:xfrm>
            <a:off x="0" y="5715000"/>
            <a:ext cx="12192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EAD217B-C783-2542-B203-819ED621AC9A}"/>
              </a:ext>
            </a:extLst>
          </p:cNvPr>
          <p:cNvPicPr>
            <a:picLocks noChangeAspect="1"/>
          </p:cNvPicPr>
          <p:nvPr/>
        </p:nvPicPr>
        <p:blipFill>
          <a:blip r:embed="rId2"/>
          <a:srcRect/>
          <a:stretch/>
        </p:blipFill>
        <p:spPr>
          <a:xfrm>
            <a:off x="0" y="0"/>
            <a:ext cx="12192000" cy="165100"/>
          </a:xfrm>
          <a:prstGeom prst="rect">
            <a:avLst/>
          </a:prstGeom>
        </p:spPr>
      </p:pic>
      <p:pic>
        <p:nvPicPr>
          <p:cNvPr id="10" name="Picture 9">
            <a:extLst>
              <a:ext uri="{FF2B5EF4-FFF2-40B4-BE49-F238E27FC236}">
                <a16:creationId xmlns:a16="http://schemas.microsoft.com/office/drawing/2014/main" id="{C991851D-3F32-228B-A62B-7E8920B46FC1}"/>
              </a:ext>
            </a:extLst>
          </p:cNvPr>
          <p:cNvPicPr>
            <a:picLocks noChangeAspect="1"/>
          </p:cNvPicPr>
          <p:nvPr/>
        </p:nvPicPr>
        <p:blipFill>
          <a:blip r:embed="rId3"/>
          <a:stretch>
            <a:fillRect/>
          </a:stretch>
        </p:blipFill>
        <p:spPr>
          <a:xfrm>
            <a:off x="9553575" y="6057900"/>
            <a:ext cx="1943100" cy="457200"/>
          </a:xfrm>
          <a:prstGeom prst="rect">
            <a:avLst/>
          </a:prstGeom>
        </p:spPr>
      </p:pic>
      <p:sp>
        <p:nvSpPr>
          <p:cNvPr id="2" name="Slide Number Placeholder 3">
            <a:extLst>
              <a:ext uri="{FF2B5EF4-FFF2-40B4-BE49-F238E27FC236}">
                <a16:creationId xmlns:a16="http://schemas.microsoft.com/office/drawing/2014/main" id="{47571B4A-75FD-6AE5-21A8-AF81D23B4A66}"/>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329803247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 paragraph / quote page">
    <p:bg>
      <p:bgPr>
        <a:solidFill>
          <a:schemeClr val="bg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4B1D494-1163-FD4D-87D9-F88FDD14180A}"/>
              </a:ext>
            </a:extLst>
          </p:cNvPr>
          <p:cNvSpPr>
            <a:spLocks noGrp="1"/>
          </p:cNvSpPr>
          <p:nvPr>
            <p:ph sz="half" idx="1" hasCustomPrompt="1"/>
          </p:nvPr>
        </p:nvSpPr>
        <p:spPr>
          <a:xfrm>
            <a:off x="1515533" y="838200"/>
            <a:ext cx="9160934" cy="4876800"/>
          </a:xfrm>
          <a:prstGeom prst="rect">
            <a:avLst/>
          </a:prstGeom>
        </p:spPr>
        <p:txBody>
          <a:bodyPr anchor="ctr">
            <a:noAutofit/>
          </a:bodyPr>
          <a:lstStyle>
            <a:lvl1pPr marL="0" indent="0" algn="ctr">
              <a:lnSpc>
                <a:spcPct val="150000"/>
              </a:lnSpc>
              <a:spcBef>
                <a:spcPts val="0"/>
              </a:spcBef>
              <a:spcAft>
                <a:spcPts val="1200"/>
              </a:spcAft>
              <a:buFont typeface="Arial" panose="020B0604020202020204" pitchFamily="34" charset="0"/>
              <a:buNone/>
              <a:tabLst/>
              <a:defRPr sz="22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dirty="0"/>
              <a:t>Click to edit Master title style</a:t>
            </a:r>
          </a:p>
        </p:txBody>
      </p:sp>
      <p:pic>
        <p:nvPicPr>
          <p:cNvPr id="6" name="Picture 5">
            <a:extLst>
              <a:ext uri="{FF2B5EF4-FFF2-40B4-BE49-F238E27FC236}">
                <a16:creationId xmlns:a16="http://schemas.microsoft.com/office/drawing/2014/main" id="{39CE587E-971A-AE4C-A03D-10208DBE7F6A}"/>
              </a:ext>
            </a:extLst>
          </p:cNvPr>
          <p:cNvPicPr>
            <a:picLocks noChangeAspect="1"/>
          </p:cNvPicPr>
          <p:nvPr/>
        </p:nvPicPr>
        <p:blipFill>
          <a:blip r:embed="rId2"/>
          <a:srcRect/>
          <a:stretch/>
        </p:blipFill>
        <p:spPr>
          <a:xfrm>
            <a:off x="0" y="0"/>
            <a:ext cx="12192000" cy="165100"/>
          </a:xfrm>
          <a:prstGeom prst="rect">
            <a:avLst/>
          </a:prstGeom>
        </p:spPr>
      </p:pic>
      <p:sp>
        <p:nvSpPr>
          <p:cNvPr id="2" name="Slide Number Placeholder 3">
            <a:extLst>
              <a:ext uri="{FF2B5EF4-FFF2-40B4-BE49-F238E27FC236}">
                <a16:creationId xmlns:a16="http://schemas.microsoft.com/office/drawing/2014/main" id="{96943736-A3DF-C867-0A17-82E4230E8E08}"/>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363986518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page – one colum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241A-FE81-E045-A53F-CCB1ECEF6369}"/>
              </a:ext>
            </a:extLst>
          </p:cNvPr>
          <p:cNvSpPr>
            <a:spLocks noGrp="1"/>
          </p:cNvSpPr>
          <p:nvPr>
            <p:ph type="title"/>
          </p:nvPr>
        </p:nvSpPr>
        <p:spPr>
          <a:xfrm>
            <a:off x="599585" y="705274"/>
            <a:ext cx="10897200"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74B1D494-1163-FD4D-87D9-F88FDD14180A}"/>
              </a:ext>
            </a:extLst>
          </p:cNvPr>
          <p:cNvSpPr>
            <a:spLocks noGrp="1"/>
          </p:cNvSpPr>
          <p:nvPr>
            <p:ph sz="half" idx="1"/>
          </p:nvPr>
        </p:nvSpPr>
        <p:spPr>
          <a:xfrm>
            <a:off x="599585" y="1442852"/>
            <a:ext cx="10897090"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39CE587E-971A-AE4C-A03D-10208DBE7F6A}"/>
              </a:ext>
            </a:extLst>
          </p:cNvPr>
          <p:cNvPicPr>
            <a:picLocks noChangeAspect="1"/>
          </p:cNvPicPr>
          <p:nvPr/>
        </p:nvPicPr>
        <p:blipFill>
          <a:blip r:embed="rId2"/>
          <a:srcRect/>
          <a:stretch/>
        </p:blipFill>
        <p:spPr>
          <a:xfrm>
            <a:off x="0" y="0"/>
            <a:ext cx="12192000" cy="165100"/>
          </a:xfrm>
          <a:prstGeom prst="rect">
            <a:avLst/>
          </a:prstGeom>
        </p:spPr>
      </p:pic>
      <p:sp>
        <p:nvSpPr>
          <p:cNvPr id="3" name="Slide Number Placeholder 3">
            <a:extLst>
              <a:ext uri="{FF2B5EF4-FFF2-40B4-BE49-F238E27FC236}">
                <a16:creationId xmlns:a16="http://schemas.microsoft.com/office/drawing/2014/main" id="{8C63A27A-6FAA-42F1-1EAE-09DEF4CAC4DC}"/>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71621585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age – two columns">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292A029-F549-3740-BF04-29AC6D613DB7}"/>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E4710339-FCEB-864A-BE99-139C449C3056}"/>
              </a:ext>
            </a:extLst>
          </p:cNvPr>
          <p:cNvSpPr>
            <a:spLocks noGrp="1"/>
          </p:cNvSpPr>
          <p:nvPr>
            <p:ph sz="half" idx="1"/>
          </p:nvPr>
        </p:nvSpPr>
        <p:spPr>
          <a:xfrm>
            <a:off x="599585" y="1442852"/>
            <a:ext cx="5267815"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090E677D-56A4-5F4D-AB35-5014A471F121}"/>
              </a:ext>
            </a:extLst>
          </p:cNvPr>
          <p:cNvSpPr>
            <a:spLocks noGrp="1"/>
          </p:cNvSpPr>
          <p:nvPr>
            <p:ph sz="half" idx="13"/>
          </p:nvPr>
        </p:nvSpPr>
        <p:spPr>
          <a:xfrm>
            <a:off x="6228860" y="1442852"/>
            <a:ext cx="5267815"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ED84E749-3BF0-CF43-BD8D-E70FC16313E4}"/>
              </a:ext>
            </a:extLst>
          </p:cNvPr>
          <p:cNvPicPr>
            <a:picLocks noChangeAspect="1"/>
          </p:cNvPicPr>
          <p:nvPr/>
        </p:nvPicPr>
        <p:blipFill>
          <a:blip r:embed="rId2"/>
          <a:srcRect/>
          <a:stretch/>
        </p:blipFill>
        <p:spPr>
          <a:xfrm>
            <a:off x="0" y="0"/>
            <a:ext cx="12192000" cy="165100"/>
          </a:xfrm>
          <a:prstGeom prst="rect">
            <a:avLst/>
          </a:prstGeom>
        </p:spPr>
      </p:pic>
      <p:sp>
        <p:nvSpPr>
          <p:cNvPr id="2" name="Slide Number Placeholder 3">
            <a:extLst>
              <a:ext uri="{FF2B5EF4-FFF2-40B4-BE49-F238E27FC236}">
                <a16:creationId xmlns:a16="http://schemas.microsoft.com/office/drawing/2014/main" id="{0C400549-C3EC-8C3C-AD23-CBB613C9DBA6}"/>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388304809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page with photo">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292A029-F549-3740-BF04-29AC6D613DB7}"/>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1DB2C69-F649-2E41-A435-292B23F4B621}"/>
              </a:ext>
            </a:extLst>
          </p:cNvPr>
          <p:cNvSpPr>
            <a:spLocks noGrp="1"/>
          </p:cNvSpPr>
          <p:nvPr>
            <p:ph sz="half" idx="1"/>
          </p:nvPr>
        </p:nvSpPr>
        <p:spPr>
          <a:xfrm>
            <a:off x="599585" y="1442852"/>
            <a:ext cx="5267815"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9A518E54-571D-EE4F-9DB6-F9EF51BA09D4}"/>
              </a:ext>
            </a:extLst>
          </p:cNvPr>
          <p:cNvPicPr>
            <a:picLocks noChangeAspect="1"/>
          </p:cNvPicPr>
          <p:nvPr/>
        </p:nvPicPr>
        <p:blipFill>
          <a:blip r:embed="rId2"/>
          <a:srcRect/>
          <a:stretch/>
        </p:blipFill>
        <p:spPr>
          <a:xfrm>
            <a:off x="0" y="0"/>
            <a:ext cx="12192000" cy="165100"/>
          </a:xfrm>
          <a:prstGeom prst="rect">
            <a:avLst/>
          </a:prstGeom>
        </p:spPr>
      </p:pic>
      <p:sp>
        <p:nvSpPr>
          <p:cNvPr id="2" name="Slide Number Placeholder 3">
            <a:extLst>
              <a:ext uri="{FF2B5EF4-FFF2-40B4-BE49-F238E27FC236}">
                <a16:creationId xmlns:a16="http://schemas.microsoft.com/office/drawing/2014/main" id="{FEDFFC0C-5E6E-C42B-57F2-BF87792E6BA8}"/>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41066032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page with call-out box – gre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CA14FC-D5E3-E847-A5CB-16350B11CE2F}"/>
              </a:ext>
            </a:extLst>
          </p:cNvPr>
          <p:cNvSpPr>
            <a:spLocks noGrp="1"/>
          </p:cNvSpPr>
          <p:nvPr>
            <p:ph type="title"/>
          </p:nvPr>
        </p:nvSpPr>
        <p:spPr>
          <a:xfrm>
            <a:off x="599584" y="705964"/>
            <a:ext cx="10897091" cy="627189"/>
          </a:xfrm>
          <a:prstGeom prst="rect">
            <a:avLst/>
          </a:prstGeom>
        </p:spPr>
        <p:txBody>
          <a:bodyPr anchor="t"/>
          <a:lstStyle>
            <a:lvl1pPr>
              <a:defRPr sz="2600" b="1" i="0" spc="50" baseline="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Click to edit Master title style</a:t>
            </a:r>
            <a:endParaRPr lang="en-US" dirty="0"/>
          </a:p>
        </p:txBody>
      </p:sp>
      <p:sp>
        <p:nvSpPr>
          <p:cNvPr id="10" name="Text Placeholder 4">
            <a:extLst>
              <a:ext uri="{FF2B5EF4-FFF2-40B4-BE49-F238E27FC236}">
                <a16:creationId xmlns:a16="http://schemas.microsoft.com/office/drawing/2014/main" id="{FE50E892-DFEC-B148-BD77-F7F79A8B6B33}"/>
              </a:ext>
            </a:extLst>
          </p:cNvPr>
          <p:cNvSpPr>
            <a:spLocks noGrp="1"/>
          </p:cNvSpPr>
          <p:nvPr>
            <p:ph type="body" sz="quarter" idx="10" hasCustomPrompt="1"/>
          </p:nvPr>
        </p:nvSpPr>
        <p:spPr>
          <a:xfrm>
            <a:off x="6324600" y="1591200"/>
            <a:ext cx="5170199" cy="2560124"/>
          </a:xfrm>
          <a:prstGeom prst="roundRect">
            <a:avLst>
              <a:gd name="adj" fmla="val 193"/>
            </a:avLst>
          </a:prstGeom>
          <a:solidFill>
            <a:schemeClr val="bg1"/>
          </a:solidFill>
          <a:ln w="12700">
            <a:noFill/>
          </a:ln>
        </p:spPr>
        <p:txBody>
          <a:bodyPr wrap="square" lIns="457200" tIns="457200" rIns="457200" bIns="457200" anchor="t" anchorCtr="0">
            <a:spAutoFit/>
          </a:bodyPr>
          <a:lstStyle>
            <a:lvl1pPr marL="0" indent="0">
              <a:lnSpc>
                <a:spcPts val="2560"/>
              </a:lnSpc>
              <a:spcBef>
                <a:spcPts val="0"/>
              </a:spcBef>
              <a:spcAft>
                <a:spcPts val="0"/>
              </a:spcAft>
              <a:buNone/>
              <a:defRPr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dirty="0"/>
              <a:t>Lorem ipsum dolor sit amet, consectetur adipiscing elit. </a:t>
            </a:r>
            <a:r>
              <a:rPr lang="en-US" dirty="0" err="1"/>
              <a:t>Suspendisse</a:t>
            </a:r>
            <a:r>
              <a:rPr lang="en-US" dirty="0"/>
              <a:t> </a:t>
            </a:r>
            <a:r>
              <a:rPr lang="en-US" dirty="0" err="1"/>
              <a:t>mollis</a:t>
            </a:r>
            <a:r>
              <a:rPr lang="en-US" dirty="0"/>
              <a:t> </a:t>
            </a:r>
            <a:r>
              <a:rPr lang="en-US" dirty="0" err="1"/>
              <a:t>laoreet</a:t>
            </a:r>
            <a:r>
              <a:rPr lang="en-US" dirty="0"/>
              <a:t> </a:t>
            </a:r>
            <a:r>
              <a:rPr lang="en-US" dirty="0" err="1"/>
              <a:t>faucibus</a:t>
            </a:r>
            <a:r>
              <a:rPr lang="en-US" dirty="0"/>
              <a:t>. </a:t>
            </a:r>
            <a:r>
              <a:rPr lang="en-US" dirty="0" err="1"/>
              <a:t>Vivamus</a:t>
            </a:r>
            <a:r>
              <a:rPr lang="en-US" dirty="0"/>
              <a:t> </a:t>
            </a:r>
            <a:r>
              <a:rPr lang="en-US" dirty="0" err="1"/>
              <a:t>condimentum</a:t>
            </a:r>
            <a:r>
              <a:rPr lang="en-US" dirty="0"/>
              <a:t> magna at </a:t>
            </a:r>
            <a:r>
              <a:rPr lang="en-US" dirty="0" err="1"/>
              <a:t>neque</a:t>
            </a:r>
            <a:r>
              <a:rPr lang="en-US" dirty="0"/>
              <a:t> convallis, id vestibulum nisi </a:t>
            </a:r>
            <a:r>
              <a:rPr lang="en-US" dirty="0" err="1"/>
              <a:t>vulputate</a:t>
            </a:r>
            <a:r>
              <a:rPr lang="en-US" dirty="0"/>
              <a:t>. Sed fermentum </a:t>
            </a:r>
            <a:r>
              <a:rPr lang="en-US" dirty="0" err="1"/>
              <a:t>leo</a:t>
            </a:r>
            <a:r>
              <a:rPr lang="en-US" dirty="0"/>
              <a:t> </a:t>
            </a:r>
            <a:r>
              <a:rPr lang="en-US" dirty="0" err="1"/>
              <a:t>enim</a:t>
            </a:r>
            <a:r>
              <a:rPr lang="en-US" dirty="0"/>
              <a:t>.</a:t>
            </a:r>
          </a:p>
        </p:txBody>
      </p:sp>
      <p:sp>
        <p:nvSpPr>
          <p:cNvPr id="8" name="Content Placeholder 2">
            <a:extLst>
              <a:ext uri="{FF2B5EF4-FFF2-40B4-BE49-F238E27FC236}">
                <a16:creationId xmlns:a16="http://schemas.microsoft.com/office/drawing/2014/main" id="{FCA88CE5-A779-0641-85F6-BEC2C1831BA1}"/>
              </a:ext>
            </a:extLst>
          </p:cNvPr>
          <p:cNvSpPr>
            <a:spLocks noGrp="1"/>
          </p:cNvSpPr>
          <p:nvPr>
            <p:ph sz="half" idx="1"/>
          </p:nvPr>
        </p:nvSpPr>
        <p:spPr>
          <a:xfrm>
            <a:off x="599585" y="1442852"/>
            <a:ext cx="5267815" cy="4729348"/>
          </a:xfrm>
          <a:prstGeom prst="rect">
            <a:avLst/>
          </a:prstGeom>
        </p:spPr>
        <p:txBody>
          <a:bodyPr>
            <a:noAutofit/>
          </a:bodyPr>
          <a:lstStyle>
            <a:lvl1pPr marL="228600" indent="-228600">
              <a:lnSpc>
                <a:spcPct val="150000"/>
              </a:lnSpc>
              <a:spcBef>
                <a:spcPts val="0"/>
              </a:spcBef>
              <a:spcAft>
                <a:spcPts val="1200"/>
              </a:spcAft>
              <a:buFont typeface="Arial" panose="020B0604020202020204" pitchFamily="34" charset="0"/>
              <a:buChar char="•"/>
              <a:tabLst/>
              <a:defRPr sz="1600">
                <a:solidFill>
                  <a:schemeClr val="tx1"/>
                </a:solidFill>
              </a:defRPr>
            </a:lvl1pPr>
            <a:lvl2pPr marL="457200" indent="-228600">
              <a:lnSpc>
                <a:spcPct val="150000"/>
              </a:lnSpc>
              <a:spcBef>
                <a:spcPts val="0"/>
              </a:spcBef>
              <a:spcAft>
                <a:spcPts val="1200"/>
              </a:spcAft>
              <a:buFont typeface="Arial" panose="020B0604020202020204" pitchFamily="34" charset="0"/>
              <a:buChar char="•"/>
              <a:tabLst/>
              <a:defRPr sz="1600">
                <a:solidFill>
                  <a:schemeClr val="tx1"/>
                </a:solidFill>
              </a:defRPr>
            </a:lvl2pPr>
            <a:lvl3pPr marL="685800" indent="-228600">
              <a:lnSpc>
                <a:spcPct val="150000"/>
              </a:lnSpc>
              <a:spcBef>
                <a:spcPts val="0"/>
              </a:spcBef>
              <a:spcAft>
                <a:spcPts val="1200"/>
              </a:spcAft>
              <a:buFont typeface="System Font Regular"/>
              <a:buChar char="⁃"/>
              <a:tabLst/>
              <a:defRPr sz="1600">
                <a:solidFill>
                  <a:schemeClr val="tx1"/>
                </a:solidFill>
              </a:defRPr>
            </a:lvl3pPr>
            <a:lvl4pPr marL="914400" indent="-228600">
              <a:lnSpc>
                <a:spcPct val="150000"/>
              </a:lnSpc>
              <a:spcBef>
                <a:spcPts val="0"/>
              </a:spcBef>
              <a:spcAft>
                <a:spcPts val="1200"/>
              </a:spcAft>
              <a:buFont typeface="Arial" panose="020B0604020202020204" pitchFamily="34" charset="0"/>
              <a:buChar char="•"/>
              <a:tabLst/>
              <a:defRPr sz="1400">
                <a:solidFill>
                  <a:schemeClr val="tx1"/>
                </a:solidFill>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1370013" algn="l"/>
              </a:tabLst>
              <a:defRPr sz="1300">
                <a:solidFill>
                  <a:schemeClr val="tx1"/>
                </a:solidFill>
              </a:defRPr>
            </a:lvl5pPr>
            <a:lvl6pPr marL="1371600" indent="-228600">
              <a:spcBef>
                <a:spcPts val="0"/>
              </a:spcBef>
              <a:spcAft>
                <a:spcPts val="1200"/>
              </a:spcAft>
              <a:buFont typeface="Arial" panose="020B0604020202020204" pitchFamily="34" charset="0"/>
              <a:buChar char="•"/>
              <a:tabLst/>
              <a:defRPr>
                <a:solidFill>
                  <a:schemeClr val="tx1"/>
                </a:solidFill>
              </a:defRPr>
            </a:lvl6pPr>
            <a:lvl7pPr marL="1828800" indent="-228600">
              <a:defRPr>
                <a:solidFill>
                  <a:schemeClr val="tx1"/>
                </a:solidFill>
              </a:defRPr>
            </a:lvl7pPr>
            <a:lvl8pPr marL="2057400" indent="-228600">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EE5711D0-D8F4-4A49-9587-EDE19A5ED6DB}"/>
              </a:ext>
            </a:extLst>
          </p:cNvPr>
          <p:cNvSpPr/>
          <p:nvPr/>
        </p:nvSpPr>
        <p:spPr>
          <a:xfrm>
            <a:off x="0" y="5715000"/>
            <a:ext cx="12192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9453333-0FCD-FF41-A359-6DE7E02F2E3E}"/>
              </a:ext>
            </a:extLst>
          </p:cNvPr>
          <p:cNvPicPr>
            <a:picLocks noChangeAspect="1"/>
          </p:cNvPicPr>
          <p:nvPr/>
        </p:nvPicPr>
        <p:blipFill>
          <a:blip r:embed="rId2"/>
          <a:srcRect/>
          <a:stretch/>
        </p:blipFill>
        <p:spPr>
          <a:xfrm>
            <a:off x="0" y="0"/>
            <a:ext cx="12192000" cy="165100"/>
          </a:xfrm>
          <a:prstGeom prst="rect">
            <a:avLst/>
          </a:prstGeom>
        </p:spPr>
      </p:pic>
      <p:sp>
        <p:nvSpPr>
          <p:cNvPr id="2" name="Slide Number Placeholder 3">
            <a:extLst>
              <a:ext uri="{FF2B5EF4-FFF2-40B4-BE49-F238E27FC236}">
                <a16:creationId xmlns:a16="http://schemas.microsoft.com/office/drawing/2014/main" id="{1CA36A6F-3CDA-0066-5E10-9353C2C0042C}"/>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259891235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04B3BC-6B9E-CB4D-9108-631CA69A8E5E}"/>
              </a:ext>
            </a:extLst>
          </p:cNvPr>
          <p:cNvSpPr>
            <a:spLocks noGrp="1"/>
          </p:cNvSpPr>
          <p:nvPr>
            <p:ph type="body" idx="1"/>
          </p:nvPr>
        </p:nvSpPr>
        <p:spPr>
          <a:xfrm>
            <a:off x="598843" y="1436913"/>
            <a:ext cx="10897832" cy="473528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CD8A628D-071D-1D45-B08E-140D1CE667CC}"/>
              </a:ext>
            </a:extLst>
          </p:cNvPr>
          <p:cNvSpPr>
            <a:spLocks noGrp="1"/>
          </p:cNvSpPr>
          <p:nvPr>
            <p:ph type="title"/>
          </p:nvPr>
        </p:nvSpPr>
        <p:spPr>
          <a:xfrm>
            <a:off x="598843" y="759701"/>
            <a:ext cx="10897832" cy="643142"/>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EF7ED324-F8C0-89BC-5939-38B93B4F29B6}"/>
              </a:ext>
            </a:extLst>
          </p:cNvPr>
          <p:cNvSpPr>
            <a:spLocks noGrp="1"/>
          </p:cNvSpPr>
          <p:nvPr>
            <p:ph type="sldNum" sz="quarter" idx="4"/>
          </p:nvPr>
        </p:nvSpPr>
        <p:spPr>
          <a:xfrm>
            <a:off x="603885" y="6309360"/>
            <a:ext cx="550545" cy="342900"/>
          </a:xfrm>
          <a:prstGeom prst="rect">
            <a:avLst/>
          </a:prstGeom>
        </p:spPr>
        <p:txBody>
          <a:bodyPr vert="horz" lIns="91440" tIns="45720" rIns="91440" bIns="45720" rtlCol="0" anchor="ctr"/>
          <a:lstStyle>
            <a:lvl1pPr algn="l">
              <a:defRPr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FBE738B-2CAB-40A7-89E8-6ADA475A6335}" type="slidenum">
              <a:rPr lang="en-CA" smtClean="0"/>
              <a:t>‹#›</a:t>
            </a:fld>
            <a:endParaRPr lang="en-CA" dirty="0"/>
          </a:p>
        </p:txBody>
      </p:sp>
    </p:spTree>
    <p:extLst>
      <p:ext uri="{BB962C8B-B14F-4D97-AF65-F5344CB8AC3E}">
        <p14:creationId xmlns:p14="http://schemas.microsoft.com/office/powerpoint/2010/main" val="4230184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2600" b="1" i="0" kern="120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228600" indent="-228600" algn="l" defTabSz="914400" rtl="0" eaLnBrk="1" latinLnBrk="0" hangingPunct="1">
        <a:lnSpc>
          <a:spcPct val="150000"/>
        </a:lnSpc>
        <a:spcBef>
          <a:spcPts val="0"/>
        </a:spcBef>
        <a:spcAft>
          <a:spcPts val="1200"/>
        </a:spcAft>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228600" algn="l" defTabSz="914400" rtl="0" eaLnBrk="1" latinLnBrk="0" hangingPunct="1">
        <a:lnSpc>
          <a:spcPct val="150000"/>
        </a:lnSpc>
        <a:spcBef>
          <a:spcPts val="0"/>
        </a:spcBef>
        <a:spcAft>
          <a:spcPts val="1200"/>
        </a:spcAft>
        <a:buFont typeface="Arial" panose="020B0604020202020204" pitchFamily="34" charset="0"/>
        <a:buChar char="•"/>
        <a:tabLst/>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85800" indent="-225425" algn="l" defTabSz="914400" rtl="0" eaLnBrk="1" latinLnBrk="0" hangingPunct="1">
        <a:lnSpc>
          <a:spcPct val="150000"/>
        </a:lnSpc>
        <a:spcBef>
          <a:spcPts val="0"/>
        </a:spcBef>
        <a:spcAft>
          <a:spcPts val="1200"/>
        </a:spcAft>
        <a:buFont typeface="System Font Regular"/>
        <a:buChar char="⁃"/>
        <a:tabLst/>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914400" indent="-225425" algn="l" defTabSz="914400" rtl="0" eaLnBrk="1" latinLnBrk="0" hangingPunct="1">
        <a:lnSpc>
          <a:spcPct val="150000"/>
        </a:lnSpc>
        <a:spcBef>
          <a:spcPts val="0"/>
        </a:spcBef>
        <a:spcAft>
          <a:spcPts val="1200"/>
        </a:spcAft>
        <a:buFont typeface="Arial" panose="020B0604020202020204" pitchFamily="34" charset="0"/>
        <a:buChar char="•"/>
        <a:tabLst/>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143000" marR="0" indent="-2286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371600" indent="-225425" algn="l" defTabSz="914400" rtl="0" eaLnBrk="1" latinLnBrk="0" hangingPunct="1">
        <a:lnSpc>
          <a:spcPct val="150000"/>
        </a:lnSpc>
        <a:spcBef>
          <a:spcPts val="0"/>
        </a:spcBef>
        <a:spcAft>
          <a:spcPts val="1200"/>
        </a:spcAft>
        <a:buFont typeface="Arial" panose="020B0604020202020204" pitchFamily="34" charset="0"/>
        <a:buChar char="•"/>
        <a:tabLst/>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6pPr>
      <a:lvl7pPr marL="1600200" indent="-228600" algn="l" defTabSz="914400" rtl="0" eaLnBrk="1" latinLnBrk="0" hangingPunct="1">
        <a:lnSpc>
          <a:spcPct val="150000"/>
        </a:lnSpc>
        <a:spcBef>
          <a:spcPts val="0"/>
        </a:spcBef>
        <a:spcAft>
          <a:spcPts val="1200"/>
        </a:spcAft>
        <a:buFont typeface="Arial" panose="020B0604020202020204" pitchFamily="34" charset="0"/>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7pPr>
      <a:lvl8pPr marL="1828800" indent="-228600" algn="l" defTabSz="914400" rtl="0" eaLnBrk="1" latinLnBrk="0" hangingPunct="1">
        <a:lnSpc>
          <a:spcPct val="150000"/>
        </a:lnSpc>
        <a:spcBef>
          <a:spcPts val="0"/>
        </a:spcBef>
        <a:spcAft>
          <a:spcPts val="1200"/>
        </a:spcAft>
        <a:buFont typeface="Arial" panose="020B0604020202020204" pitchFamily="34" charset="0"/>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2057400" indent="-228600" algn="l" defTabSz="914400" rtl="0" eaLnBrk="1" latinLnBrk="0" hangingPunct="1">
        <a:lnSpc>
          <a:spcPct val="150000"/>
        </a:lnSpc>
        <a:spcBef>
          <a:spcPts val="0"/>
        </a:spcBef>
        <a:spcAft>
          <a:spcPts val="1200"/>
        </a:spcAft>
        <a:buFont typeface="Arial" panose="020B0604020202020204" pitchFamily="34" charset="0"/>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p15:clr>
            <a:srgbClr val="F26B43"/>
          </p15:clr>
        </p15:guide>
        <p15:guide id="2" pos="432">
          <p15:clr>
            <a:srgbClr val="F26B43"/>
          </p15:clr>
        </p15:guide>
        <p15:guide id="3" orient="horz" pos="1003">
          <p15:clr>
            <a:srgbClr val="F26B43"/>
          </p15:clr>
        </p15:guide>
        <p15:guide id="4" orient="horz" pos="1224">
          <p15:clr>
            <a:srgbClr val="F26B43"/>
          </p15:clr>
        </p15:guide>
        <p15:guide id="6" orient="horz" pos="4104">
          <p15:clr>
            <a:srgbClr val="F26B43"/>
          </p15:clr>
        </p15:guide>
        <p15:guide id="8" pos="3696">
          <p15:clr>
            <a:srgbClr val="F26B43"/>
          </p15:clr>
        </p15:guide>
        <p15:guide id="9" pos="3984">
          <p15:clr>
            <a:srgbClr val="F26B43"/>
          </p15:clr>
        </p15:guide>
        <p15:guide id="10" pos="7242">
          <p15:clr>
            <a:srgbClr val="F26B43"/>
          </p15:clr>
        </p15:guide>
        <p15:guide id="11" orient="horz" pos="3168">
          <p15:clr>
            <a:srgbClr val="F26B43"/>
          </p15:clr>
        </p15:guide>
        <p15:guide id="12" orient="horz" pos="3888">
          <p15:clr>
            <a:srgbClr val="F26B43"/>
          </p15:clr>
        </p15:guide>
        <p15:guide id="13" orient="horz" pos="36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E01B-3E89-8954-4ECB-6BEBF4920133}"/>
              </a:ext>
            </a:extLst>
          </p:cNvPr>
          <p:cNvSpPr>
            <a:spLocks noGrp="1"/>
          </p:cNvSpPr>
          <p:nvPr>
            <p:ph type="ctrTitle"/>
          </p:nvPr>
        </p:nvSpPr>
        <p:spPr>
          <a:xfrm>
            <a:off x="604800" y="478301"/>
            <a:ext cx="10891875" cy="2284568"/>
          </a:xfrm>
        </p:spPr>
        <p:txBody>
          <a:bodyPr anchor="b">
            <a:normAutofit/>
          </a:bodyPr>
          <a:lstStyle/>
          <a:p>
            <a:r>
              <a:rPr lang="en-CA" dirty="0"/>
              <a:t>Peopletools</a:t>
            </a:r>
            <a:br>
              <a:rPr lang="en-CA" dirty="0"/>
            </a:br>
            <a:r>
              <a:rPr lang="en-CA" dirty="0"/>
              <a:t>Update 8.62</a:t>
            </a:r>
            <a:br>
              <a:rPr lang="en-CA" dirty="0"/>
            </a:br>
            <a:endParaRPr lang="en-CA" dirty="0"/>
          </a:p>
        </p:txBody>
      </p:sp>
      <p:sp>
        <p:nvSpPr>
          <p:cNvPr id="7" name="Subtitle 2">
            <a:extLst>
              <a:ext uri="{FF2B5EF4-FFF2-40B4-BE49-F238E27FC236}">
                <a16:creationId xmlns:a16="http://schemas.microsoft.com/office/drawing/2014/main" id="{F05D2453-6107-5692-B2EF-8C64387CCD5A}"/>
              </a:ext>
            </a:extLst>
          </p:cNvPr>
          <p:cNvSpPr>
            <a:spLocks noGrp="1"/>
          </p:cNvSpPr>
          <p:nvPr>
            <p:ph type="subTitle" idx="1"/>
          </p:nvPr>
        </p:nvSpPr>
        <p:spPr>
          <a:xfrm>
            <a:off x="590924" y="3238578"/>
            <a:ext cx="10891875" cy="538730"/>
          </a:xfrm>
        </p:spPr>
        <p:txBody>
          <a:bodyPr/>
          <a:lstStyle/>
          <a:p>
            <a:r>
              <a:rPr lang="en-US" dirty="0"/>
              <a:t>Look and feel changes</a:t>
            </a:r>
          </a:p>
        </p:txBody>
      </p:sp>
      <p:sp>
        <p:nvSpPr>
          <p:cNvPr id="9" name="Text Placeholder 3">
            <a:extLst>
              <a:ext uri="{FF2B5EF4-FFF2-40B4-BE49-F238E27FC236}">
                <a16:creationId xmlns:a16="http://schemas.microsoft.com/office/drawing/2014/main" id="{1BA4CFCB-0A73-2813-7686-BD78BC962E53}"/>
              </a:ext>
            </a:extLst>
          </p:cNvPr>
          <p:cNvSpPr>
            <a:spLocks noGrp="1"/>
          </p:cNvSpPr>
          <p:nvPr>
            <p:ph type="body" sz="quarter" idx="10"/>
          </p:nvPr>
        </p:nvSpPr>
        <p:spPr>
          <a:xfrm>
            <a:off x="604800" y="4728727"/>
            <a:ext cx="10891875" cy="389812"/>
          </a:xfrm>
        </p:spPr>
        <p:txBody>
          <a:bodyPr/>
          <a:lstStyle/>
          <a:p>
            <a:r>
              <a:rPr lang="en-US" dirty="0"/>
              <a:t>February 23, 2026</a:t>
            </a:r>
          </a:p>
        </p:txBody>
      </p:sp>
    </p:spTree>
    <p:extLst>
      <p:ext uri="{BB962C8B-B14F-4D97-AF65-F5344CB8AC3E}">
        <p14:creationId xmlns:p14="http://schemas.microsoft.com/office/powerpoint/2010/main" val="190577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8AB536-471C-EB8C-C499-2BC845465546}"/>
              </a:ext>
            </a:extLst>
          </p:cNvPr>
          <p:cNvSpPr>
            <a:spLocks noGrp="1"/>
          </p:cNvSpPr>
          <p:nvPr>
            <p:ph type="title"/>
          </p:nvPr>
        </p:nvSpPr>
        <p:spPr>
          <a:xfrm>
            <a:off x="599584" y="705964"/>
            <a:ext cx="10897091" cy="923456"/>
          </a:xfrm>
        </p:spPr>
        <p:txBody>
          <a:bodyPr anchor="t">
            <a:noAutofit/>
          </a:bodyPr>
          <a:lstStyle/>
          <a:p>
            <a:r>
              <a:rPr lang="en-CA" sz="1600" dirty="0"/>
              <a:t>The search pages have a new look and feel. The “Find an Existing value” &amp; “Add a new Value” tab has moved to the right.</a:t>
            </a:r>
          </a:p>
          <a:p>
            <a:br>
              <a:rPr lang="en-CA" sz="1600" dirty="0"/>
            </a:br>
            <a:r>
              <a:rPr lang="en-CA" sz="1600" dirty="0"/>
              <a:t>Recent &amp; Saved searches have been added, and the page layouts have changed</a:t>
            </a:r>
          </a:p>
        </p:txBody>
      </p:sp>
      <p:pic>
        <p:nvPicPr>
          <p:cNvPr id="16" name="Picture 15">
            <a:extLst>
              <a:ext uri="{FF2B5EF4-FFF2-40B4-BE49-F238E27FC236}">
                <a16:creationId xmlns:a16="http://schemas.microsoft.com/office/drawing/2014/main" id="{EF69B921-D85C-C87F-F6FD-652B093949D5}"/>
              </a:ext>
            </a:extLst>
          </p:cNvPr>
          <p:cNvPicPr>
            <a:picLocks noChangeAspect="1"/>
          </p:cNvPicPr>
          <p:nvPr/>
        </p:nvPicPr>
        <p:blipFill>
          <a:blip r:embed="rId2"/>
          <a:stretch>
            <a:fillRect/>
          </a:stretch>
        </p:blipFill>
        <p:spPr>
          <a:xfrm>
            <a:off x="5896744" y="1951920"/>
            <a:ext cx="5756571" cy="4066982"/>
          </a:xfrm>
          <a:prstGeom prst="rect">
            <a:avLst/>
          </a:prstGeom>
        </p:spPr>
      </p:pic>
      <p:pic>
        <p:nvPicPr>
          <p:cNvPr id="17" name="Picture 16">
            <a:extLst>
              <a:ext uri="{FF2B5EF4-FFF2-40B4-BE49-F238E27FC236}">
                <a16:creationId xmlns:a16="http://schemas.microsoft.com/office/drawing/2014/main" id="{D37ABDA4-639F-B0B4-D971-20223FBC65FF}"/>
              </a:ext>
            </a:extLst>
          </p:cNvPr>
          <p:cNvPicPr>
            <a:picLocks noChangeAspect="1"/>
          </p:cNvPicPr>
          <p:nvPr/>
        </p:nvPicPr>
        <p:blipFill>
          <a:blip r:embed="rId3"/>
          <a:stretch>
            <a:fillRect/>
          </a:stretch>
        </p:blipFill>
        <p:spPr>
          <a:xfrm>
            <a:off x="599584" y="1951919"/>
            <a:ext cx="5097905" cy="4066983"/>
          </a:xfrm>
          <a:prstGeom prst="rect">
            <a:avLst/>
          </a:prstGeom>
        </p:spPr>
      </p:pic>
    </p:spTree>
    <p:extLst>
      <p:ext uri="{BB962C8B-B14F-4D97-AF65-F5344CB8AC3E}">
        <p14:creationId xmlns:p14="http://schemas.microsoft.com/office/powerpoint/2010/main" val="378436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EBCB91-1345-9F17-411E-711317B89922}"/>
              </a:ext>
            </a:extLst>
          </p:cNvPr>
          <p:cNvSpPr>
            <a:spLocks noGrp="1"/>
          </p:cNvSpPr>
          <p:nvPr>
            <p:ph sz="half" idx="1"/>
          </p:nvPr>
        </p:nvSpPr>
        <p:spPr>
          <a:xfrm>
            <a:off x="599585" y="1442852"/>
            <a:ext cx="5267815" cy="4729348"/>
          </a:xfrm>
        </p:spPr>
        <p:txBody>
          <a:bodyPr>
            <a:normAutofit/>
          </a:bodyPr>
          <a:lstStyle/>
          <a:p>
            <a:pPr marL="0" indent="0">
              <a:buNone/>
            </a:pPr>
            <a:r>
              <a:rPr lang="en-CA"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Recent searches can now be used to quickly find recently used searches. </a:t>
            </a:r>
          </a:p>
          <a:p>
            <a:pPr marL="0" indent="0">
              <a:buNone/>
            </a:pPr>
            <a:r>
              <a:rPr lang="en-CA"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Your last 10 searches will be displayed, with the 11th being replaced by a new search.</a:t>
            </a:r>
          </a:p>
        </p:txBody>
      </p:sp>
      <p:pic>
        <p:nvPicPr>
          <p:cNvPr id="6" name="Picture 5">
            <a:extLst>
              <a:ext uri="{FF2B5EF4-FFF2-40B4-BE49-F238E27FC236}">
                <a16:creationId xmlns:a16="http://schemas.microsoft.com/office/drawing/2014/main" id="{DAA1C329-E011-17B4-CE1D-456D490B2EEB}"/>
              </a:ext>
            </a:extLst>
          </p:cNvPr>
          <p:cNvPicPr>
            <a:picLocks noChangeAspect="1"/>
          </p:cNvPicPr>
          <p:nvPr/>
        </p:nvPicPr>
        <p:blipFill>
          <a:blip r:embed="rId2"/>
          <a:stretch>
            <a:fillRect/>
          </a:stretch>
        </p:blipFill>
        <p:spPr>
          <a:xfrm>
            <a:off x="6324602" y="1442852"/>
            <a:ext cx="5584494" cy="4549371"/>
          </a:xfrm>
          <a:prstGeom prst="rect">
            <a:avLst/>
          </a:prstGeom>
        </p:spPr>
      </p:pic>
    </p:spTree>
    <p:extLst>
      <p:ext uri="{BB962C8B-B14F-4D97-AF65-F5344CB8AC3E}">
        <p14:creationId xmlns:p14="http://schemas.microsoft.com/office/powerpoint/2010/main" val="325730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3015E-48FE-7A88-30E4-151D02092BA7}"/>
              </a:ext>
            </a:extLst>
          </p:cNvPr>
          <p:cNvSpPr>
            <a:spLocks noGrp="1"/>
          </p:cNvSpPr>
          <p:nvPr>
            <p:ph type="title"/>
          </p:nvPr>
        </p:nvSpPr>
        <p:spPr>
          <a:xfrm>
            <a:off x="599584" y="705964"/>
            <a:ext cx="10897091" cy="1026583"/>
          </a:xfrm>
        </p:spPr>
        <p:txBody>
          <a:bodyPr anchor="t">
            <a:noAutofit/>
          </a:bodyPr>
          <a:lstStyle/>
          <a:p>
            <a:r>
              <a:rPr lang="en-CA" sz="1600" dirty="0"/>
              <a:t>After searching specific criteria, the “Save Search” button will appear allowing you to save up </a:t>
            </a:r>
            <a:r>
              <a:rPr lang="en-CA" sz="1600"/>
              <a:t>to 10 </a:t>
            </a:r>
            <a:r>
              <a:rPr lang="en-CA" sz="1600" dirty="0"/>
              <a:t>frequently used searches for quick reference per search page.</a:t>
            </a:r>
            <a:br>
              <a:rPr lang="en-CA" sz="1600" dirty="0"/>
            </a:br>
            <a:endParaRPr lang="en-CA" sz="1600" dirty="0"/>
          </a:p>
          <a:p>
            <a:r>
              <a:rPr lang="en-CA" sz="1600" dirty="0"/>
              <a:t>Up to 20 saved searches can be added to your favorites by creating or adding to an existing group.</a:t>
            </a:r>
          </a:p>
          <a:p>
            <a:endParaRPr lang="en-CA" sz="1600" dirty="0"/>
          </a:p>
          <a:p>
            <a:endParaRPr lang="en-CA" sz="1600" dirty="0"/>
          </a:p>
        </p:txBody>
      </p:sp>
      <p:pic>
        <p:nvPicPr>
          <p:cNvPr id="12" name="Picture 11">
            <a:extLst>
              <a:ext uri="{FF2B5EF4-FFF2-40B4-BE49-F238E27FC236}">
                <a16:creationId xmlns:a16="http://schemas.microsoft.com/office/drawing/2014/main" id="{C3350DAA-3C51-CBAD-2417-6BA570F0BDAD}"/>
              </a:ext>
            </a:extLst>
          </p:cNvPr>
          <p:cNvPicPr>
            <a:picLocks noChangeAspect="1"/>
          </p:cNvPicPr>
          <p:nvPr/>
        </p:nvPicPr>
        <p:blipFill>
          <a:blip r:embed="rId2"/>
          <a:stretch>
            <a:fillRect/>
          </a:stretch>
        </p:blipFill>
        <p:spPr>
          <a:xfrm>
            <a:off x="599584" y="2053221"/>
            <a:ext cx="6380796" cy="3968849"/>
          </a:xfrm>
          <a:prstGeom prst="rect">
            <a:avLst/>
          </a:prstGeom>
        </p:spPr>
      </p:pic>
      <p:pic>
        <p:nvPicPr>
          <p:cNvPr id="13" name="Picture 12">
            <a:extLst>
              <a:ext uri="{FF2B5EF4-FFF2-40B4-BE49-F238E27FC236}">
                <a16:creationId xmlns:a16="http://schemas.microsoft.com/office/drawing/2014/main" id="{A0BE2DC5-3DEE-0C92-10D2-E4281B9D6894}"/>
              </a:ext>
            </a:extLst>
          </p:cNvPr>
          <p:cNvPicPr>
            <a:picLocks noChangeAspect="1"/>
          </p:cNvPicPr>
          <p:nvPr/>
        </p:nvPicPr>
        <p:blipFill>
          <a:blip r:embed="rId3"/>
          <a:stretch>
            <a:fillRect/>
          </a:stretch>
        </p:blipFill>
        <p:spPr>
          <a:xfrm>
            <a:off x="7256901" y="2053221"/>
            <a:ext cx="3344720" cy="3737592"/>
          </a:xfrm>
          <a:prstGeom prst="rect">
            <a:avLst/>
          </a:prstGeom>
        </p:spPr>
      </p:pic>
    </p:spTree>
    <p:extLst>
      <p:ext uri="{BB962C8B-B14F-4D97-AF65-F5344CB8AC3E}">
        <p14:creationId xmlns:p14="http://schemas.microsoft.com/office/powerpoint/2010/main" val="400461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E4E52-D9C8-291C-9C1E-8FD57D21B45D}"/>
              </a:ext>
            </a:extLst>
          </p:cNvPr>
          <p:cNvSpPr>
            <a:spLocks noGrp="1"/>
          </p:cNvSpPr>
          <p:nvPr>
            <p:ph type="title"/>
          </p:nvPr>
        </p:nvSpPr>
        <p:spPr>
          <a:xfrm>
            <a:off x="599584" y="705964"/>
            <a:ext cx="10897091" cy="1109086"/>
          </a:xfrm>
        </p:spPr>
        <p:txBody>
          <a:bodyPr anchor="t">
            <a:noAutofit/>
          </a:bodyPr>
          <a:lstStyle/>
          <a:p>
            <a:r>
              <a:rPr lang="en-CA" sz="1600" dirty="0"/>
              <a:t>You can manage your saved searches using the pencil icon on the search page which will bring up a full list of your saved searches allowing you to add to a favorite group, rename, or delete the search.</a:t>
            </a:r>
            <a:br>
              <a:rPr lang="en-CA" sz="1600" dirty="0"/>
            </a:br>
            <a:endParaRPr lang="en-CA" sz="1600" dirty="0"/>
          </a:p>
          <a:p>
            <a:r>
              <a:rPr lang="en-CA" sz="1600" dirty="0"/>
              <a:t>For recent searches you can delete all or individual recent searches as needed.</a:t>
            </a:r>
          </a:p>
          <a:p>
            <a:endParaRPr lang="en-CA" sz="1600" dirty="0"/>
          </a:p>
          <a:p>
            <a:endParaRPr lang="en-CA" sz="1600" dirty="0"/>
          </a:p>
        </p:txBody>
      </p:sp>
      <p:pic>
        <p:nvPicPr>
          <p:cNvPr id="8" name="Picture 7">
            <a:extLst>
              <a:ext uri="{FF2B5EF4-FFF2-40B4-BE49-F238E27FC236}">
                <a16:creationId xmlns:a16="http://schemas.microsoft.com/office/drawing/2014/main" id="{B8C97479-FC3C-2644-72C1-FAECA2DDFB5C}"/>
              </a:ext>
            </a:extLst>
          </p:cNvPr>
          <p:cNvPicPr>
            <a:picLocks noChangeAspect="1"/>
          </p:cNvPicPr>
          <p:nvPr/>
        </p:nvPicPr>
        <p:blipFill>
          <a:blip r:embed="rId2"/>
          <a:stretch>
            <a:fillRect/>
          </a:stretch>
        </p:blipFill>
        <p:spPr>
          <a:xfrm>
            <a:off x="5983277" y="2217780"/>
            <a:ext cx="5741509" cy="3481219"/>
          </a:xfrm>
          <a:prstGeom prst="rect">
            <a:avLst/>
          </a:prstGeom>
        </p:spPr>
      </p:pic>
      <p:pic>
        <p:nvPicPr>
          <p:cNvPr id="9" name="Picture 8">
            <a:extLst>
              <a:ext uri="{FF2B5EF4-FFF2-40B4-BE49-F238E27FC236}">
                <a16:creationId xmlns:a16="http://schemas.microsoft.com/office/drawing/2014/main" id="{431B4809-C14B-9CE3-07BC-3A4D1B70BC24}"/>
              </a:ext>
            </a:extLst>
          </p:cNvPr>
          <p:cNvPicPr>
            <a:picLocks noChangeAspect="1"/>
          </p:cNvPicPr>
          <p:nvPr/>
        </p:nvPicPr>
        <p:blipFill>
          <a:blip r:embed="rId3"/>
          <a:stretch>
            <a:fillRect/>
          </a:stretch>
        </p:blipFill>
        <p:spPr>
          <a:xfrm>
            <a:off x="599584" y="2217780"/>
            <a:ext cx="5355215" cy="3391028"/>
          </a:xfrm>
          <a:prstGeom prst="rect">
            <a:avLst/>
          </a:prstGeom>
        </p:spPr>
      </p:pic>
    </p:spTree>
    <p:extLst>
      <p:ext uri="{BB962C8B-B14F-4D97-AF65-F5344CB8AC3E}">
        <p14:creationId xmlns:p14="http://schemas.microsoft.com/office/powerpoint/2010/main" val="377003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AA6F4-2D29-BDA1-1FE0-57AF627F15FD}"/>
              </a:ext>
            </a:extLst>
          </p:cNvPr>
          <p:cNvSpPr>
            <a:spLocks noGrp="1"/>
          </p:cNvSpPr>
          <p:nvPr>
            <p:ph idx="1"/>
          </p:nvPr>
        </p:nvSpPr>
        <p:spPr>
          <a:xfrm>
            <a:off x="838200" y="494674"/>
            <a:ext cx="10515600" cy="5973581"/>
          </a:xfrm>
        </p:spPr>
        <p:txBody>
          <a:bodyPr/>
          <a:lstStyle/>
          <a:p>
            <a:pPr marL="0" indent="0">
              <a:buNone/>
            </a:pPr>
            <a:r>
              <a:rPr lang="en-CA"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Two new buttons have been added to the top navigation bar to quickly access your favorites and recently visited pages. These button are also located in the navigation menu as they were before.</a:t>
            </a:r>
          </a:p>
          <a:p>
            <a:pPr marL="0" indent="0">
              <a:buNone/>
            </a:pPr>
            <a:endParaRPr lang="en-CA"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7" name="Picture 6">
            <a:extLst>
              <a:ext uri="{FF2B5EF4-FFF2-40B4-BE49-F238E27FC236}">
                <a16:creationId xmlns:a16="http://schemas.microsoft.com/office/drawing/2014/main" id="{8E973F3A-61B4-376B-97D8-6EA71EC4274C}"/>
              </a:ext>
            </a:extLst>
          </p:cNvPr>
          <p:cNvPicPr>
            <a:picLocks noChangeAspect="1"/>
          </p:cNvPicPr>
          <p:nvPr/>
        </p:nvPicPr>
        <p:blipFill>
          <a:blip r:embed="rId2"/>
          <a:stretch>
            <a:fillRect/>
          </a:stretch>
        </p:blipFill>
        <p:spPr>
          <a:xfrm>
            <a:off x="838200" y="2104634"/>
            <a:ext cx="5030304" cy="3440242"/>
          </a:xfrm>
          <a:prstGeom prst="rect">
            <a:avLst/>
          </a:prstGeom>
        </p:spPr>
      </p:pic>
      <p:pic>
        <p:nvPicPr>
          <p:cNvPr id="9" name="Picture 8">
            <a:extLst>
              <a:ext uri="{FF2B5EF4-FFF2-40B4-BE49-F238E27FC236}">
                <a16:creationId xmlns:a16="http://schemas.microsoft.com/office/drawing/2014/main" id="{8AE0A262-5772-8A74-7CB0-B113951F442B}"/>
              </a:ext>
            </a:extLst>
          </p:cNvPr>
          <p:cNvPicPr>
            <a:picLocks noChangeAspect="1"/>
          </p:cNvPicPr>
          <p:nvPr/>
        </p:nvPicPr>
        <p:blipFill>
          <a:blip r:embed="rId3"/>
          <a:stretch>
            <a:fillRect/>
          </a:stretch>
        </p:blipFill>
        <p:spPr>
          <a:xfrm>
            <a:off x="6096000" y="2104634"/>
            <a:ext cx="5328785" cy="3462717"/>
          </a:xfrm>
          <a:prstGeom prst="rect">
            <a:avLst/>
          </a:prstGeom>
        </p:spPr>
      </p:pic>
    </p:spTree>
    <p:extLst>
      <p:ext uri="{BB962C8B-B14F-4D97-AF65-F5344CB8AC3E}">
        <p14:creationId xmlns:p14="http://schemas.microsoft.com/office/powerpoint/2010/main" val="182241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93005-292A-B533-E2F1-F7BF9768406B}"/>
              </a:ext>
            </a:extLst>
          </p:cNvPr>
          <p:cNvSpPr>
            <a:spLocks noGrp="1"/>
          </p:cNvSpPr>
          <p:nvPr>
            <p:ph sz="half" idx="1"/>
          </p:nvPr>
        </p:nvSpPr>
        <p:spPr/>
        <p:txBody>
          <a:bodyPr/>
          <a:lstStyle/>
          <a:p>
            <a:r>
              <a:rPr lang="en-CA"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After adding a saved search to a favorite group, you can quickly run the search from the favorites navigation in the menu or using the icon on the top left.</a:t>
            </a:r>
          </a:p>
        </p:txBody>
      </p:sp>
      <p:pic>
        <p:nvPicPr>
          <p:cNvPr id="5" name="Picture 4">
            <a:extLst>
              <a:ext uri="{FF2B5EF4-FFF2-40B4-BE49-F238E27FC236}">
                <a16:creationId xmlns:a16="http://schemas.microsoft.com/office/drawing/2014/main" id="{ECE72815-210B-A5E7-A09E-D81DFAFF480D}"/>
              </a:ext>
            </a:extLst>
          </p:cNvPr>
          <p:cNvPicPr>
            <a:picLocks noChangeAspect="1"/>
          </p:cNvPicPr>
          <p:nvPr/>
        </p:nvPicPr>
        <p:blipFill>
          <a:blip r:embed="rId2"/>
          <a:stretch>
            <a:fillRect/>
          </a:stretch>
        </p:blipFill>
        <p:spPr>
          <a:xfrm>
            <a:off x="6096000" y="1442852"/>
            <a:ext cx="3548022" cy="3265979"/>
          </a:xfrm>
          <a:prstGeom prst="rect">
            <a:avLst/>
          </a:prstGeom>
        </p:spPr>
      </p:pic>
      <p:pic>
        <p:nvPicPr>
          <p:cNvPr id="9" name="Picture 8">
            <a:extLst>
              <a:ext uri="{FF2B5EF4-FFF2-40B4-BE49-F238E27FC236}">
                <a16:creationId xmlns:a16="http://schemas.microsoft.com/office/drawing/2014/main" id="{74DC8497-FD60-8441-C9F9-894BF7995F26}"/>
              </a:ext>
            </a:extLst>
          </p:cNvPr>
          <p:cNvPicPr>
            <a:picLocks noChangeAspect="1"/>
          </p:cNvPicPr>
          <p:nvPr/>
        </p:nvPicPr>
        <p:blipFill>
          <a:blip r:embed="rId3"/>
          <a:stretch>
            <a:fillRect/>
          </a:stretch>
        </p:blipFill>
        <p:spPr>
          <a:xfrm>
            <a:off x="9806072" y="1474449"/>
            <a:ext cx="2201385" cy="3263229"/>
          </a:xfrm>
          <a:prstGeom prst="rect">
            <a:avLst/>
          </a:prstGeom>
        </p:spPr>
      </p:pic>
      <p:pic>
        <p:nvPicPr>
          <p:cNvPr id="11" name="Picture 10">
            <a:extLst>
              <a:ext uri="{FF2B5EF4-FFF2-40B4-BE49-F238E27FC236}">
                <a16:creationId xmlns:a16="http://schemas.microsoft.com/office/drawing/2014/main" id="{54C3B28B-0656-377B-D835-10974A5E4E10}"/>
              </a:ext>
            </a:extLst>
          </p:cNvPr>
          <p:cNvPicPr>
            <a:picLocks noChangeAspect="1"/>
          </p:cNvPicPr>
          <p:nvPr/>
        </p:nvPicPr>
        <p:blipFill>
          <a:blip r:embed="rId4"/>
          <a:stretch>
            <a:fillRect/>
          </a:stretch>
        </p:blipFill>
        <p:spPr>
          <a:xfrm>
            <a:off x="6096000" y="4766526"/>
            <a:ext cx="4810765" cy="1620647"/>
          </a:xfrm>
          <a:prstGeom prst="rect">
            <a:avLst/>
          </a:prstGeom>
        </p:spPr>
      </p:pic>
    </p:spTree>
    <p:extLst>
      <p:ext uri="{BB962C8B-B14F-4D97-AF65-F5344CB8AC3E}">
        <p14:creationId xmlns:p14="http://schemas.microsoft.com/office/powerpoint/2010/main" val="396455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5685D-1B1E-E762-EE37-98E116ED3B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B771F4-EBFD-7879-DBC4-05A6C32993BB}"/>
              </a:ext>
            </a:extLst>
          </p:cNvPr>
          <p:cNvSpPr>
            <a:spLocks noGrp="1"/>
          </p:cNvSpPr>
          <p:nvPr>
            <p:ph type="title"/>
          </p:nvPr>
        </p:nvSpPr>
        <p:spPr>
          <a:xfrm>
            <a:off x="537708" y="499708"/>
            <a:ext cx="11155528" cy="813453"/>
          </a:xfrm>
        </p:spPr>
        <p:txBody>
          <a:bodyPr anchor="t">
            <a:noAutofit/>
          </a:bodyPr>
          <a:lstStyle/>
          <a:p>
            <a:r>
              <a:rPr lang="en-CA" sz="1600" dirty="0"/>
              <a:t>The search results when searching for journals/vouchers/receivables etc. no longer have a blue hyperlink look but they are still clickable links that will take you to the entry page and will function as they have in the past.</a:t>
            </a:r>
          </a:p>
        </p:txBody>
      </p:sp>
      <p:pic>
        <p:nvPicPr>
          <p:cNvPr id="6" name="Picture 5">
            <a:extLst>
              <a:ext uri="{FF2B5EF4-FFF2-40B4-BE49-F238E27FC236}">
                <a16:creationId xmlns:a16="http://schemas.microsoft.com/office/drawing/2014/main" id="{A0FF2A37-4C31-B09A-98B8-A6F96A7644A2}"/>
              </a:ext>
            </a:extLst>
          </p:cNvPr>
          <p:cNvPicPr>
            <a:picLocks noChangeAspect="1"/>
          </p:cNvPicPr>
          <p:nvPr/>
        </p:nvPicPr>
        <p:blipFill>
          <a:blip r:embed="rId2"/>
          <a:stretch>
            <a:fillRect/>
          </a:stretch>
        </p:blipFill>
        <p:spPr>
          <a:xfrm>
            <a:off x="537708" y="1787548"/>
            <a:ext cx="10580261" cy="4630439"/>
          </a:xfrm>
          <a:prstGeom prst="rect">
            <a:avLst/>
          </a:prstGeom>
        </p:spPr>
      </p:pic>
    </p:spTree>
    <p:extLst>
      <p:ext uri="{BB962C8B-B14F-4D97-AF65-F5344CB8AC3E}">
        <p14:creationId xmlns:p14="http://schemas.microsoft.com/office/powerpoint/2010/main" val="3776738232"/>
      </p:ext>
    </p:extLst>
  </p:cSld>
  <p:clrMapOvr>
    <a:masterClrMapping/>
  </p:clrMapOvr>
</p:sld>
</file>

<file path=ppt/theme/theme1.xml><?xml version="1.0" encoding="utf-8"?>
<a:theme xmlns:a="http://schemas.openxmlformats.org/drawingml/2006/main" name="Queen's University Presentation">
  <a:themeElements>
    <a:clrScheme name="Custom 16">
      <a:dk1>
        <a:srgbClr val="000000"/>
      </a:dk1>
      <a:lt1>
        <a:srgbClr val="EBEBEC"/>
      </a:lt1>
      <a:dk2>
        <a:srgbClr val="B90D30"/>
      </a:dk2>
      <a:lt2>
        <a:srgbClr val="FFFFFF"/>
      </a:lt2>
      <a:accent1>
        <a:srgbClr val="002452"/>
      </a:accent1>
      <a:accent2>
        <a:srgbClr val="1A4771"/>
      </a:accent2>
      <a:accent3>
        <a:srgbClr val="4D7091"/>
      </a:accent3>
      <a:accent4>
        <a:srgbClr val="8099B1"/>
      </a:accent4>
      <a:accent5>
        <a:srgbClr val="B3C2D0"/>
      </a:accent5>
      <a:accent6>
        <a:srgbClr val="CCD6E0"/>
      </a:accent6>
      <a:hlink>
        <a:srgbClr val="335B81"/>
      </a:hlink>
      <a:folHlink>
        <a:srgbClr val="00245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eens-powerpoint-template-tri-two-colour-bar-internal-with-page-numbers-2023-05" id="{F6A1FF57-CAF5-C84B-90FE-934FB55038F7}" vid="{173ECD4C-3AB7-5B4C-8021-04A8AFF9E438}"/>
    </a:ext>
  </a:extLst>
</a:theme>
</file>

<file path=docProps/app.xml><?xml version="1.0" encoding="utf-8"?>
<Properties xmlns="http://schemas.openxmlformats.org/officeDocument/2006/extended-properties" xmlns:vt="http://schemas.openxmlformats.org/officeDocument/2006/docPropsVTypes">
  <Template>Queens-powerpoint-template-tri-two-colour-bar-internal-with-page-numbers-2023-05</Template>
  <TotalTime>1436</TotalTime>
  <Words>308</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Open Sans</vt:lpstr>
      <vt:lpstr>Open Sans Semibold</vt:lpstr>
      <vt:lpstr>System Font Regular</vt:lpstr>
      <vt:lpstr>Times</vt:lpstr>
      <vt:lpstr>Queen's University Presentation</vt:lpstr>
      <vt:lpstr>Peopletools Update 8.62 </vt:lpstr>
      <vt:lpstr>The search pages have a new look and feel. The “Find an Existing value” &amp; “Add a new Value” tab has moved to the right.  Recent &amp; Saved searches have been added, and the page layouts have changed</vt:lpstr>
      <vt:lpstr>PowerPoint Presentation</vt:lpstr>
      <vt:lpstr>After searching specific criteria, the “Save Search” button will appear allowing you to save up to 10 frequently used searches for quick reference per search page.  Up to 20 saved searches can be added to your favorites by creating or adding to an existing group.  </vt:lpstr>
      <vt:lpstr>You can manage your saved searches using the pencil icon on the search page which will bring up a full list of your saved searches allowing you to add to a favorite group, rename, or delete the search.  For recent searches you can delete all or individual recent searches as needed.  </vt:lpstr>
      <vt:lpstr>PowerPoint Presentation</vt:lpstr>
      <vt:lpstr>PowerPoint Presentation</vt:lpstr>
      <vt:lpstr>The search results when searching for journals/vouchers/receivables etc. no longer have a blue hyperlink look but they are still clickable links that will take you to the entry page and will function as they have in the past.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Boisvert</dc:creator>
  <cp:lastModifiedBy>Adam Boisvert</cp:lastModifiedBy>
  <cp:revision>11</cp:revision>
  <dcterms:created xsi:type="dcterms:W3CDTF">2026-02-12T16:02:52Z</dcterms:created>
  <dcterms:modified xsi:type="dcterms:W3CDTF">2026-02-19T15:11:18Z</dcterms:modified>
</cp:coreProperties>
</file>