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Crowson" userId="S::17hmc@queensu.ca::42e73800-1dcd-418f-9d07-e2270f548f64" providerId="AD" clId="Web-{A0CB5174-F941-FB57-2214-8DF5840B94FE}"/>
    <pc:docChg chg="modSld">
      <pc:chgData name="Holly Crowson" userId="S::17hmc@queensu.ca::42e73800-1dcd-418f-9d07-e2270f548f64" providerId="AD" clId="Web-{A0CB5174-F941-FB57-2214-8DF5840B94FE}" dt="2025-09-23T15:49:54.764" v="5"/>
      <pc:docMkLst>
        <pc:docMk/>
      </pc:docMkLst>
      <pc:sldChg chg="modNotes">
        <pc:chgData name="Holly Crowson" userId="S::17hmc@queensu.ca::42e73800-1dcd-418f-9d07-e2270f548f64" providerId="AD" clId="Web-{A0CB5174-F941-FB57-2214-8DF5840B94FE}" dt="2025-09-23T15:49:17.733" v="1"/>
        <pc:sldMkLst>
          <pc:docMk/>
          <pc:sldMk cId="0" sldId="263"/>
        </pc:sldMkLst>
      </pc:sldChg>
      <pc:sldChg chg="modNotes">
        <pc:chgData name="Holly Crowson" userId="S::17hmc@queensu.ca::42e73800-1dcd-418f-9d07-e2270f548f64" providerId="AD" clId="Web-{A0CB5174-F941-FB57-2214-8DF5840B94FE}" dt="2025-09-23T15:49:54.764" v="5"/>
        <pc:sldMkLst>
          <pc:docMk/>
          <pc:sldMk cId="0" sldId="26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9" name="Shape 259"/>
          <p:cNvSpPr>
            <a:spLocks noGrp="1" noRot="1" noChangeAspect="1"/>
          </p:cNvSpPr>
          <p:nvPr>
            <p:ph type="sldImg"/>
          </p:nvPr>
        </p:nvSpPr>
        <p:spPr>
          <a:xfrm>
            <a:off x="1143000" y="685800"/>
            <a:ext cx="4572000" cy="3429000"/>
          </a:xfrm>
          <a:prstGeom prst="rect">
            <a:avLst/>
          </a:prstGeom>
        </p:spPr>
        <p:txBody>
          <a:bodyPr/>
          <a:lstStyle/>
          <a:p>
            <a:endParaRPr/>
          </a:p>
        </p:txBody>
      </p:sp>
      <p:sp>
        <p:nvSpPr>
          <p:cNvPr id="260" name="Shape 26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ommons.wikimedia.org/w/index.php?curid=1529883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Camj8085Te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thebrain.mcgill.ca/"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fr.brainexplorer.org/brain_atlas/Brainatlas_index.shtml" TargetMode="External"/><Relationship Id="rId4" Type="http://schemas.openxmlformats.org/officeDocument/2006/relationships/hyperlink" Target="http://www.brainpop.fr/sante/lecorpshumain/cerveau/"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thebrain.mcgill.ca/flash/i/i_05/i_05_cr/i_05_cr_her/i_05_cr_her.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shorts/V_JOdlaDn6M" TargetMode="External"/><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hyperlink" Target="https://www.youtube.com/watch?v=nFkBhUYynUw" TargetMode="External"/><Relationship Id="rId4" Type="http://schemas.openxmlformats.org/officeDocument/2006/relationships/hyperlink" Target="https://www.youtube.com/watch?v=b073SYKrvP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hape 269"/>
          <p:cNvSpPr>
            <a:spLocks noGrp="1" noRot="1" noChangeAspect="1"/>
          </p:cNvSpPr>
          <p:nvPr>
            <p:ph type="sldImg"/>
          </p:nvPr>
        </p:nvSpPr>
        <p:spPr>
          <a:prstGeom prst="rect">
            <a:avLst/>
          </a:prstGeom>
        </p:spPr>
        <p:txBody>
          <a:bodyPr/>
          <a:lstStyle/>
          <a:p>
            <a:endParaRPr/>
          </a:p>
        </p:txBody>
      </p:sp>
      <p:sp>
        <p:nvSpPr>
          <p:cNvPr id="270" name="Shape 270"/>
          <p:cNvSpPr>
            <a:spLocks noGrp="1"/>
          </p:cNvSpPr>
          <p:nvPr>
            <p:ph type="body" sz="quarter" idx="1"/>
          </p:nvPr>
        </p:nvSpPr>
        <p:spPr>
          <a:prstGeom prst="rect">
            <a:avLst/>
          </a:prstGeom>
        </p:spPr>
        <p:txBody>
          <a:bodyPr/>
          <a:lstStyle/>
          <a:p>
            <a:r>
              <a:t>Now discuss who you are, a scientist and ask them what they think scientists do. Brainstorm on this and use this to start explaining your role as a scientist. Tell them that during the entire year they will be BrainReach Investigators and they will be learning science with you. </a:t>
            </a:r>
          </a:p>
          <a:p>
            <a:r>
              <a:t>Distribute a folder to each student as well as a cardboard paper. Have them write their name on both (in large caps!!). Explain that they will have to take this folder out every time you come and that you will have hand outs for them to store in this folder.</a:t>
            </a:r>
          </a:p>
          <a:p>
            <a:endParaRPr/>
          </a:p>
          <a:p>
            <a:r>
              <a:t>Icon by Eucalyp on flaticon.com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Shape 276"/>
          <p:cNvSpPr>
            <a:spLocks noGrp="1" noRot="1" noChangeAspect="1"/>
          </p:cNvSpPr>
          <p:nvPr>
            <p:ph type="sldImg"/>
          </p:nvPr>
        </p:nvSpPr>
        <p:spPr>
          <a:prstGeom prst="rect">
            <a:avLst/>
          </a:prstGeom>
        </p:spPr>
        <p:txBody>
          <a:bodyPr/>
          <a:lstStyle/>
          <a:p>
            <a:endParaRPr/>
          </a:p>
        </p:txBody>
      </p:sp>
      <p:sp>
        <p:nvSpPr>
          <p:cNvPr id="277" name="Shape 277"/>
          <p:cNvSpPr>
            <a:spLocks noGrp="1"/>
          </p:cNvSpPr>
          <p:nvPr>
            <p:ph type="body" sz="quarter" idx="1"/>
          </p:nvPr>
        </p:nvSpPr>
        <p:spPr>
          <a:prstGeom prst="rect">
            <a:avLst/>
          </a:prstGeom>
        </p:spPr>
        <p:txBody>
          <a:bodyPr/>
          <a:lstStyle/>
          <a:p>
            <a:r>
              <a:t>Now specify that you are a neuroscientist, you study the brain!</a:t>
            </a:r>
            <a:endParaRPr sz="1200">
              <a:latin typeface="Calibri"/>
              <a:ea typeface="Calibri"/>
              <a:cs typeface="Calibri"/>
              <a:sym typeface="Calibri"/>
            </a:endParaRPr>
          </a:p>
          <a:p>
            <a:pPr marL="95250" indent="-95250">
              <a:lnSpc>
                <a:spcPct val="117999"/>
              </a:lnSpc>
            </a:pPr>
            <a:endParaRPr sz="1200">
              <a:latin typeface="Calibri"/>
              <a:ea typeface="Calibri"/>
              <a:cs typeface="Calibri"/>
              <a:sym typeface="Calibri"/>
            </a:endParaRPr>
          </a:p>
          <a:p>
            <a:endParaRPr sz="1200">
              <a:latin typeface="Calibri"/>
              <a:ea typeface="Calibri"/>
              <a:cs typeface="Calibri"/>
              <a:sym typeface="Calibri"/>
            </a:endParaRPr>
          </a:p>
          <a:p>
            <a:r>
              <a:t>Icon by Freepik on flaticon.com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a:spLocks noGrp="1" noRot="1" noChangeAspect="1"/>
          </p:cNvSpPr>
          <p:nvPr>
            <p:ph type="sldImg"/>
          </p:nvPr>
        </p:nvSpPr>
        <p:spPr>
          <a:prstGeom prst="rect">
            <a:avLst/>
          </a:prstGeom>
        </p:spPr>
        <p:txBody>
          <a:bodyPr/>
          <a:lstStyle/>
          <a:p>
            <a:endParaRPr/>
          </a:p>
        </p:txBody>
      </p:sp>
      <p:sp>
        <p:nvSpPr>
          <p:cNvPr id="281" name="Shape 281"/>
          <p:cNvSpPr>
            <a:spLocks noGrp="1"/>
          </p:cNvSpPr>
          <p:nvPr>
            <p:ph type="body" sz="quarter" idx="1"/>
          </p:nvPr>
        </p:nvSpPr>
        <p:spPr>
          <a:prstGeom prst="rect">
            <a:avLst/>
          </a:prstGeom>
        </p:spPr>
        <p:txBody>
          <a:bodyPr/>
          <a:lstStyle/>
          <a:p>
            <a:r>
              <a:t>Start by asking the students if they think this is an accurate representation of the brain, then proceed to the real brain picture. </a:t>
            </a:r>
          </a:p>
          <a:p>
            <a:endParaRPr/>
          </a:p>
          <a:p>
            <a:r>
              <a:t>Original image source unknown (published on many Internet sites)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Shape 290"/>
          <p:cNvSpPr>
            <a:spLocks noGrp="1" noRot="1" noChangeAspect="1"/>
          </p:cNvSpPr>
          <p:nvPr>
            <p:ph type="sldImg"/>
          </p:nvPr>
        </p:nvSpPr>
        <p:spPr>
          <a:prstGeom prst="rect">
            <a:avLst/>
          </a:prstGeom>
        </p:spPr>
        <p:txBody>
          <a:bodyPr/>
          <a:lstStyle/>
          <a:p>
            <a:endParaRPr/>
          </a:p>
        </p:txBody>
      </p:sp>
      <p:sp>
        <p:nvSpPr>
          <p:cNvPr id="291" name="Shape 291"/>
          <p:cNvSpPr>
            <a:spLocks noGrp="1"/>
          </p:cNvSpPr>
          <p:nvPr>
            <p:ph type="body" sz="quarter" idx="1"/>
          </p:nvPr>
        </p:nvSpPr>
        <p:spPr>
          <a:prstGeom prst="rect">
            <a:avLst/>
          </a:prstGeom>
        </p:spPr>
        <p:txBody>
          <a:bodyPr/>
          <a:lstStyle/>
          <a:p>
            <a:r>
              <a:t>Ask them what they know about the brain or what they may have heard or seen in movies and on TV. Use this time to brainstorm with them and see what they know about it or what they are interested in (i.e. are there many questions on dreams, memory etc).</a:t>
            </a:r>
          </a:p>
          <a:p>
            <a:r>
              <a:t>If they mention info that is false, i.e. we use 10% of our brain….at this point you can start going into more details and correct any misconceptions.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06"/>
          <p:cNvSpPr>
            <a:spLocks noGrp="1" noRot="1" noChangeAspect="1"/>
          </p:cNvSpPr>
          <p:nvPr>
            <p:ph type="sldImg"/>
          </p:nvPr>
        </p:nvSpPr>
        <p:spPr>
          <a:prstGeom prst="rect">
            <a:avLst/>
          </a:prstGeom>
        </p:spPr>
        <p:txBody>
          <a:bodyPr/>
          <a:lstStyle/>
          <a:p>
            <a:endParaRPr/>
          </a:p>
        </p:txBody>
      </p:sp>
      <p:sp>
        <p:nvSpPr>
          <p:cNvPr id="307" name="Shape 307"/>
          <p:cNvSpPr>
            <a:spLocks noGrp="1"/>
          </p:cNvSpPr>
          <p:nvPr>
            <p:ph type="body" sz="quarter" idx="1"/>
          </p:nvPr>
        </p:nvSpPr>
        <p:spPr>
          <a:prstGeom prst="rect">
            <a:avLst/>
          </a:prstGeom>
        </p:spPr>
        <p:txBody>
          <a:bodyPr/>
          <a:lstStyle/>
          <a:p>
            <a:r>
              <a:t>Don’t spend too much time on this slide (i.e. do not describe in detail the functions of all the other organs)…this is where the Question folder comes in handy….whenever there are too many questions that are broad, ask the student(s) to write it down and put it in the question folder. Simply write a brief response and hand it back to them next class. This way their question got answered and you were still able to teach!! </a:t>
            </a:r>
            <a:endParaRPr sz="1200">
              <a:latin typeface="Calibri"/>
              <a:ea typeface="Calibri"/>
              <a:cs typeface="Calibri"/>
              <a:sym typeface="Calibri"/>
            </a:endParaRPr>
          </a:p>
          <a:p>
            <a:r>
              <a:t>Start from the bigger picture: the human body as a whole.</a:t>
            </a:r>
            <a:endParaRPr sz="1200">
              <a:latin typeface="Calibri"/>
              <a:ea typeface="Calibri"/>
              <a:cs typeface="Calibri"/>
              <a:sym typeface="Calibri"/>
            </a:endParaRPr>
          </a:p>
          <a:p>
            <a:r>
              <a:t> Ask the kids to name major organs and explain where the organs are located and their major functions.</a:t>
            </a:r>
            <a:endParaRPr sz="1200">
              <a:latin typeface="Calibri"/>
              <a:ea typeface="Calibri"/>
              <a:cs typeface="Calibri"/>
              <a:sym typeface="Calibri"/>
            </a:endParaRPr>
          </a:p>
          <a:p>
            <a:r>
              <a:t> Heart: Pump: helps circulate blood carrying nutrients and oxygen around the body.</a:t>
            </a:r>
            <a:endParaRPr sz="1200">
              <a:latin typeface="Calibri"/>
              <a:ea typeface="Calibri"/>
              <a:cs typeface="Calibri"/>
              <a:sym typeface="Calibri"/>
            </a:endParaRPr>
          </a:p>
          <a:p>
            <a:r>
              <a:t> Lung: Breathing: helps us get the oxygen needed for our organs to get energy and function</a:t>
            </a:r>
            <a:endParaRPr sz="1200">
              <a:latin typeface="Calibri"/>
              <a:ea typeface="Calibri"/>
              <a:cs typeface="Calibri"/>
              <a:sym typeface="Calibri"/>
            </a:endParaRPr>
          </a:p>
          <a:p>
            <a:r>
              <a:t> Liver: helps with metabolism and stores “food”</a:t>
            </a:r>
            <a:endParaRPr sz="1200">
              <a:latin typeface="Calibri"/>
              <a:ea typeface="Calibri"/>
              <a:cs typeface="Calibri"/>
              <a:sym typeface="Calibri"/>
            </a:endParaRPr>
          </a:p>
          <a:p>
            <a:r>
              <a:t> Kidney: filter: cleans our blood from waste</a:t>
            </a:r>
            <a:endParaRPr sz="1200">
              <a:latin typeface="Calibri"/>
              <a:ea typeface="Calibri"/>
              <a:cs typeface="Calibri"/>
              <a:sym typeface="Calibri"/>
            </a:endParaRPr>
          </a:p>
          <a:p>
            <a:r>
              <a:t>  Skin: protects our body from foreign elements </a:t>
            </a:r>
            <a:endParaRPr sz="1200">
              <a:latin typeface="Calibri"/>
              <a:ea typeface="Calibri"/>
              <a:cs typeface="Calibri"/>
              <a:sym typeface="Calibri"/>
            </a:endParaRPr>
          </a:p>
          <a:p>
            <a:r>
              <a:t>Brain: processing centre: thinking, moving, ….</a:t>
            </a:r>
            <a:endParaRPr sz="1200">
              <a:latin typeface="Calibri"/>
              <a:ea typeface="Calibri"/>
              <a:cs typeface="Calibri"/>
              <a:sym typeface="Calibri"/>
            </a:endParaRPr>
          </a:p>
          <a:p>
            <a:r>
              <a:t> This is the organ that we will focus on and discover together!</a:t>
            </a:r>
          </a:p>
          <a:p>
            <a:endParaRPr/>
          </a:p>
          <a:p>
            <a:r>
              <a:t>Human body image By Mikael Häggström - All used images are in public domain., CC0, </a:t>
            </a:r>
            <a:r>
              <a:rPr u="sng">
                <a:hlinkClick r:id="rId3"/>
              </a:rPr>
              <a:t>https://commons.wikimedia.org/w/index.php?curid=15298838</a:t>
            </a:r>
            <a:endParaRPr sz="1200">
              <a:latin typeface="Calibri"/>
              <a:ea typeface="Calibri"/>
              <a:cs typeface="Calibri"/>
              <a:sym typeface="Calibri"/>
            </a:endParaRPr>
          </a:p>
          <a:p>
            <a:endParaRPr sz="1200">
              <a:latin typeface="Calibri"/>
              <a:ea typeface="Calibri"/>
              <a:cs typeface="Calibri"/>
              <a:sym typeface="Calibri"/>
            </a:endParaRPr>
          </a:p>
          <a:p>
            <a:r>
              <a:t>Organ images by Freepik on flaticon.com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Shape 315"/>
          <p:cNvSpPr>
            <a:spLocks noGrp="1" noRot="1" noChangeAspect="1"/>
          </p:cNvSpPr>
          <p:nvPr>
            <p:ph type="sldImg"/>
          </p:nvPr>
        </p:nvSpPr>
        <p:spPr>
          <a:prstGeom prst="rect">
            <a:avLst/>
          </a:prstGeom>
        </p:spPr>
        <p:txBody>
          <a:bodyPr/>
          <a:lstStyle/>
          <a:p>
            <a:endParaRPr/>
          </a:p>
        </p:txBody>
      </p:sp>
      <p:sp>
        <p:nvSpPr>
          <p:cNvPr id="316" name="Shape 316"/>
          <p:cNvSpPr>
            <a:spLocks noGrp="1"/>
          </p:cNvSpPr>
          <p:nvPr>
            <p:ph type="body" sz="quarter" idx="1"/>
          </p:nvPr>
        </p:nvSpPr>
        <p:spPr>
          <a:prstGeom prst="rect">
            <a:avLst/>
          </a:prstGeom>
        </p:spPr>
        <p:txBody>
          <a:bodyPr/>
          <a:lstStyle/>
          <a:p>
            <a:r>
              <a:t>We know now that the brain is the main processing center (like a computer). But it does not have Wifi!!! Ask the students, how to you think the brain communicates with rest of the body? Brainstorm ideas. Ask them: what is our brain connected to? (you can point to your back if they are having trouble!). They might say “vertebral column” clarify that this protects something very important in the center of it…our spinal cord!! Our nervous system is like a highway for cars. Some information leaves the brain to travel down our spinal cord (in vertebral column) and reaches our fingertips or toes by passing through our nerves. Other information starts at out fingertips and toes, travels through our nerves to our spinal cord and back to the brain. Our brain and spinal cord are known as the central nervous system and our nerves (found in all our limbs and body) are part of peripheral nervous system.</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a:spLocks noGrp="1" noRot="1" noChangeAspect="1"/>
          </p:cNvSpPr>
          <p:nvPr>
            <p:ph type="sldImg"/>
          </p:nvPr>
        </p:nvSpPr>
        <p:spPr>
          <a:prstGeom prst="rect">
            <a:avLst/>
          </a:prstGeom>
        </p:spPr>
        <p:txBody>
          <a:bodyPr/>
          <a:lstStyle/>
          <a:p>
            <a:endParaRPr/>
          </a:p>
        </p:txBody>
      </p:sp>
      <p:sp>
        <p:nvSpPr>
          <p:cNvPr id="343" name="Shape 343"/>
          <p:cNvSpPr>
            <a:spLocks noGrp="1"/>
          </p:cNvSpPr>
          <p:nvPr>
            <p:ph type="body" sz="quarter" idx="1"/>
          </p:nvPr>
        </p:nvSpPr>
        <p:spPr>
          <a:prstGeom prst="rect">
            <a:avLst/>
          </a:prstGeom>
        </p:spPr>
        <p:txBody>
          <a:bodyPr/>
          <a:lstStyle/>
          <a:p>
            <a:r>
              <a:t>In this picture you see different brains. What are the similarities? What are the differences?</a:t>
            </a:r>
          </a:p>
          <a:p>
            <a:r>
              <a:t>Why do many of them have folds?</a:t>
            </a:r>
          </a:p>
          <a:p>
            <a:endParaRPr/>
          </a:p>
          <a:p>
            <a:endParaRPr>
              <a:latin typeface="Helvetica Neue"/>
              <a:ea typeface="Calibri"/>
              <a:cs typeface="Calibri"/>
              <a:sym typeface="Calibri"/>
            </a:endParaRPr>
          </a:p>
          <a:p>
            <a:r>
              <a:t> </a:t>
            </a:r>
            <a:endParaRPr sz="1200">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Shape 348"/>
          <p:cNvSpPr>
            <a:spLocks noGrp="1" noRot="1" noChangeAspect="1"/>
          </p:cNvSpPr>
          <p:nvPr>
            <p:ph type="sldImg"/>
          </p:nvPr>
        </p:nvSpPr>
        <p:spPr>
          <a:prstGeom prst="rect">
            <a:avLst/>
          </a:prstGeom>
        </p:spPr>
        <p:txBody>
          <a:bodyPr/>
          <a:lstStyle/>
          <a:p>
            <a:endParaRPr/>
          </a:p>
        </p:txBody>
      </p:sp>
      <p:sp>
        <p:nvSpPr>
          <p:cNvPr id="349" name="Shape 349"/>
          <p:cNvSpPr>
            <a:spLocks noGrp="1"/>
          </p:cNvSpPr>
          <p:nvPr>
            <p:ph type="body" sz="quarter" idx="1"/>
          </p:nvPr>
        </p:nvSpPr>
        <p:spPr>
          <a:prstGeom prst="rect">
            <a:avLst/>
          </a:prstGeom>
        </p:spPr>
        <p:txBody>
          <a:bodyPr/>
          <a:lstStyle/>
          <a:p>
            <a:r>
              <a:t>Note: Make sure this works ahead of time. We will post this video file for you, so you can also play the video in windows media player if needed.. </a:t>
            </a:r>
            <a:endParaRPr sz="1200">
              <a:latin typeface="Calibri"/>
              <a:ea typeface="Calibri"/>
              <a:cs typeface="Calibri"/>
              <a:sym typeface="Calibri"/>
            </a:endParaRPr>
          </a:p>
          <a:p>
            <a:r>
              <a:t>This is a Bill Nye video discussing the folds of the brain. </a:t>
            </a:r>
            <a:endParaRPr sz="1200">
              <a:latin typeface="Calibri"/>
              <a:ea typeface="Calibri"/>
              <a:cs typeface="Calibri"/>
              <a:sym typeface="Calibri"/>
            </a:endParaRPr>
          </a:p>
          <a:p>
            <a:r>
              <a:t>If you are giving the presentation in French, mute the video and discuss it as you are showing the video. </a:t>
            </a:r>
            <a:endParaRPr sz="1200">
              <a:latin typeface="Calibri"/>
              <a:ea typeface="Calibri"/>
              <a:cs typeface="Calibri"/>
              <a:sym typeface="Calibri"/>
            </a:endParaRPr>
          </a:p>
          <a:p>
            <a:endParaRPr sz="1200">
              <a:latin typeface="Calibri"/>
              <a:ea typeface="Calibri"/>
              <a:cs typeface="Calibri"/>
              <a:sym typeface="Calibri"/>
            </a:endParaRPr>
          </a:p>
          <a:p>
            <a:r>
              <a:t>Here is the YouTube link for the video, as it might not load in the PowerPoint: </a:t>
            </a:r>
            <a:endParaRPr sz="1200">
              <a:latin typeface="Calibri"/>
              <a:ea typeface="Calibri"/>
              <a:cs typeface="Calibri"/>
              <a:sym typeface="Calibri"/>
            </a:endParaRPr>
          </a:p>
          <a:p>
            <a:r>
              <a:rPr u="sng">
                <a:solidFill>
                  <a:srgbClr val="0000FF"/>
                </a:solidFill>
                <a:uFill>
                  <a:solidFill>
                    <a:srgbClr val="0000FF"/>
                  </a:solidFill>
                </a:uFill>
                <a:hlinkClick r:id="rId3"/>
              </a:rPr>
              <a:t>https://www.youtube.com/watch?v=Camj8085Te0</a:t>
            </a:r>
            <a:endParaRPr sz="1200">
              <a:latin typeface="Calibri"/>
              <a:ea typeface="Calibri"/>
              <a:cs typeface="Calibri"/>
              <a:sym typeface="Calibri"/>
            </a:endParaRPr>
          </a:p>
          <a:p>
            <a:endParaRPr sz="120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Shape 376"/>
          <p:cNvSpPr>
            <a:spLocks noGrp="1" noRot="1" noChangeAspect="1"/>
          </p:cNvSpPr>
          <p:nvPr>
            <p:ph type="sldImg"/>
          </p:nvPr>
        </p:nvSpPr>
        <p:spPr>
          <a:prstGeom prst="rect">
            <a:avLst/>
          </a:prstGeom>
        </p:spPr>
        <p:txBody>
          <a:bodyPr/>
          <a:lstStyle/>
          <a:p>
            <a:endParaRPr/>
          </a:p>
        </p:txBody>
      </p:sp>
      <p:sp>
        <p:nvSpPr>
          <p:cNvPr id="377" name="Shape 377"/>
          <p:cNvSpPr>
            <a:spLocks noGrp="1"/>
          </p:cNvSpPr>
          <p:nvPr>
            <p:ph type="body" sz="quarter" idx="1"/>
          </p:nvPr>
        </p:nvSpPr>
        <p:spPr>
          <a:prstGeom prst="rect">
            <a:avLst/>
          </a:prstGeom>
        </p:spPr>
        <p:txBody>
          <a:bodyPr/>
          <a:lstStyle/>
          <a:p>
            <a:r>
              <a:t>Hand out the brain models, but don’t let them start taking them apart yet.  First go over the main structures: the cortex, cerebellum and brain stem.  Show them a sulcus and a gyrus on this diagram. </a:t>
            </a:r>
            <a:endParaRPr sz="1200">
              <a:latin typeface="Calibri"/>
              <a:ea typeface="Calibri"/>
              <a:cs typeface="Calibri"/>
              <a:sym typeface="Calibri"/>
            </a:endParaRPr>
          </a:p>
          <a:p>
            <a:r>
              <a:t>Helpful Websites:</a:t>
            </a:r>
            <a:endParaRPr sz="1200">
              <a:latin typeface="Calibri"/>
              <a:ea typeface="Calibri"/>
              <a:cs typeface="Calibri"/>
              <a:sym typeface="Calibri"/>
            </a:endParaRPr>
          </a:p>
          <a:p>
            <a:r>
              <a:rPr u="sng">
                <a:solidFill>
                  <a:srgbClr val="0000FF"/>
                </a:solidFill>
                <a:uFill>
                  <a:solidFill>
                    <a:srgbClr val="0000FF"/>
                  </a:solidFill>
                </a:uFill>
                <a:hlinkClick r:id="rId3"/>
              </a:rPr>
              <a:t>http://thebrain.mcgill.ca/</a:t>
            </a:r>
            <a:endParaRPr sz="1200">
              <a:latin typeface="Calibri"/>
              <a:ea typeface="Calibri"/>
              <a:cs typeface="Calibri"/>
              <a:sym typeface="Calibri"/>
            </a:endParaRPr>
          </a:p>
          <a:p>
            <a:r>
              <a:t>(the above website is also in French)</a:t>
            </a:r>
            <a:endParaRPr sz="1200">
              <a:latin typeface="Calibri"/>
              <a:ea typeface="Calibri"/>
              <a:cs typeface="Calibri"/>
              <a:sym typeface="Calibri"/>
            </a:endParaRPr>
          </a:p>
          <a:p>
            <a:r>
              <a:rPr u="sng">
                <a:solidFill>
                  <a:srgbClr val="0000FF"/>
                </a:solidFill>
                <a:uFill>
                  <a:solidFill>
                    <a:srgbClr val="0000FF"/>
                  </a:solidFill>
                </a:uFill>
                <a:hlinkClick r:id="rId4"/>
              </a:rPr>
              <a:t>http://www.brainpop.fr/sante/lecorpshumain/cerveau/</a:t>
            </a:r>
            <a:endParaRPr sz="1200">
              <a:latin typeface="Calibri"/>
              <a:ea typeface="Calibri"/>
              <a:cs typeface="Calibri"/>
              <a:sym typeface="Calibri"/>
            </a:endParaRPr>
          </a:p>
          <a:p>
            <a:r>
              <a:rPr u="sng">
                <a:solidFill>
                  <a:srgbClr val="0000FF"/>
                </a:solidFill>
                <a:uFill>
                  <a:solidFill>
                    <a:srgbClr val="0000FF"/>
                  </a:solidFill>
                </a:uFill>
                <a:hlinkClick r:id="rId5"/>
              </a:rPr>
              <a:t>http://fr.brainexplorer.org/brain_atlas/Brainatlas_index.shtml</a:t>
            </a:r>
            <a:endParaRPr sz="1200">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Shape 403"/>
          <p:cNvSpPr>
            <a:spLocks noGrp="1" noRot="1" noChangeAspect="1"/>
          </p:cNvSpPr>
          <p:nvPr>
            <p:ph type="sldImg"/>
          </p:nvPr>
        </p:nvSpPr>
        <p:spPr>
          <a:prstGeom prst="rect">
            <a:avLst/>
          </a:prstGeom>
        </p:spPr>
        <p:txBody>
          <a:bodyPr/>
          <a:lstStyle/>
          <a:p>
            <a:endParaRPr/>
          </a:p>
        </p:txBody>
      </p:sp>
      <p:sp>
        <p:nvSpPr>
          <p:cNvPr id="404" name="Shape 404"/>
          <p:cNvSpPr>
            <a:spLocks noGrp="1"/>
          </p:cNvSpPr>
          <p:nvPr>
            <p:ph type="body" sz="quarter" idx="1"/>
          </p:nvPr>
        </p:nvSpPr>
        <p:spPr>
          <a:prstGeom prst="rect">
            <a:avLst/>
          </a:prstGeom>
        </p:spPr>
        <p:txBody>
          <a:bodyPr/>
          <a:lstStyle/>
          <a:p>
            <a:r>
              <a:rPr lang="en-US"/>
              <a:t>ACTIVITY!! This entire activity should last about 15-20 min</a:t>
            </a:r>
          </a:p>
          <a:p>
            <a:r>
              <a:rPr lang="en-US"/>
              <a:t>MATERIALS FOR ACTIVITY: Laminated matching cards (be sure to collect these at the end of class, we will reuse them), activity worksheet</a:t>
            </a:r>
          </a:p>
          <a:p>
            <a:endParaRPr lang="en-US"/>
          </a:p>
          <a:p>
            <a:r>
              <a:t>Have them get into groups. Each group gets a set of laminated matching cards. The goal of the activity is to match each brain to the correct animal. Let them know that all the brains are intentionally equally sized, if not it would be too easy for them!! Give them about 5 min to complete this task and then go over the answers with them. Remind them what we just talked about. Brains became </a:t>
            </a:r>
            <a:r>
              <a:rPr err="1"/>
              <a:t>wrinklier</a:t>
            </a:r>
            <a:r>
              <a:t> as species evolved and that more wrinkles often means more “intelligence.” If they need another hint, look at the direction of the brainstem.</a:t>
            </a:r>
            <a:endParaRPr sz="1200">
              <a:latin typeface="Calibri"/>
              <a:ea typeface="Calibri"/>
              <a:cs typeface="Calibri"/>
              <a:sym typeface="Calibri"/>
            </a:endParaRPr>
          </a:p>
          <a:p>
            <a:r>
              <a:t>You can give them the answers to this activity by going to the next slide, or you could point to each brain and have the class vote on which one they think it is.</a:t>
            </a:r>
            <a:endParaRPr sz="1200">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Shape 457"/>
          <p:cNvSpPr>
            <a:spLocks noGrp="1" noRot="1" noChangeAspect="1"/>
          </p:cNvSpPr>
          <p:nvPr>
            <p:ph type="sldImg"/>
          </p:nvPr>
        </p:nvSpPr>
        <p:spPr>
          <a:prstGeom prst="rect">
            <a:avLst/>
          </a:prstGeom>
        </p:spPr>
        <p:txBody>
          <a:bodyPr/>
          <a:lstStyle/>
          <a:p>
            <a:endParaRPr/>
          </a:p>
        </p:txBody>
      </p:sp>
      <p:sp>
        <p:nvSpPr>
          <p:cNvPr id="458" name="Shape 458"/>
          <p:cNvSpPr>
            <a:spLocks noGrp="1"/>
          </p:cNvSpPr>
          <p:nvPr>
            <p:ph type="body" sz="quarter" idx="1"/>
          </p:nvPr>
        </p:nvSpPr>
        <p:spPr>
          <a:prstGeom prst="rect">
            <a:avLst/>
          </a:prstGeom>
        </p:spPr>
        <p:txBody>
          <a:bodyPr/>
          <a:lstStyle/>
          <a:p>
            <a:r>
              <a:t>Here we see that they are in fact different in size. Here are the answers to the activity. The more complex an animal’s brain is, the more folds there are. =&gt; You can hand out the “brain matching activity answer sheet.” They will keep it in their folder.</a:t>
            </a:r>
            <a:endParaRPr sz="1100">
              <a:latin typeface="Calibri"/>
              <a:ea typeface="Calibri"/>
              <a:cs typeface="Calibri"/>
              <a:sym typeface="Calibri"/>
            </a:endParaRPr>
          </a:p>
          <a:p>
            <a:r>
              <a:t> </a:t>
            </a:r>
            <a:endParaRPr sz="1200">
              <a:latin typeface="Calibri"/>
              <a:ea typeface="Calibri"/>
              <a:cs typeface="Calibri"/>
              <a:sym typeface="Calibri"/>
            </a:endParaRPr>
          </a:p>
          <a:p>
            <a:r>
              <a:rPr u="sng">
                <a:solidFill>
                  <a:srgbClr val="0000FF"/>
                </a:solidFill>
                <a:uFill>
                  <a:solidFill>
                    <a:srgbClr val="0000FF"/>
                  </a:solidFill>
                </a:uFill>
                <a:hlinkClick r:id="rId3"/>
              </a:rPr>
              <a:t>http://thebrain.mcgill.ca/flash/i/i_05/i_05_cr/i_05_cr_her/i_05_cr_her.html</a:t>
            </a:r>
            <a:endParaRPr sz="1100">
              <a:latin typeface="Calibri"/>
              <a:ea typeface="Calibri"/>
              <a:cs typeface="Calibri"/>
              <a:sym typeface="Calibri"/>
            </a:endParaRPr>
          </a:p>
          <a:p>
            <a:r>
              <a:t> </a:t>
            </a:r>
            <a:endParaRPr sz="1200">
              <a:latin typeface="Calibri"/>
              <a:ea typeface="Calibri"/>
              <a:cs typeface="Calibri"/>
              <a:sym typeface="Calibri"/>
            </a:endParaRPr>
          </a:p>
          <a:p>
            <a:r>
              <a:t> Ever since the first mammals appeared more than 200 million years ago, the cerebral cortex has assumed greater and greater importance compared with the brain's other, older structures. Because these structures had proven their effectiveness for meeting certain fundamental needs, there was no reason for them to disappear. Instead, evolution favoured a process of building expansions and additions, rather than rebuilding everything from the bottom up. This expansion of the surface of the neocortex (also known as the isocortex) is more apparent in predatory mammals than in herbivorous ones. Catching prey may be difficult, but a successful hunt provides a far more nutritious meal than any plant. To hunt successfully requires a highly evolved sensorimotor system. Mammals with a large neocortex thus have an advantage, because that is where the sensory and motor regions are located. Scientists have also observed that the size of the neocortex has increased tremendously in primates, from the smallest monkeys, such as lemurs, on to the great apes and human beings. Many scientists believe that this growth in the primates’ neocortex reflects the growing complexity of their social lives. Indeed, the ability to predict the behaviour of other individuals within a group seems to have conferred a large evolutionary advantage. Thus evolution would have favoured the growth of certain parts of the cortex that are responsible for social skills such as language, because they improved this ability.</a:t>
            </a:r>
            <a:endParaRPr sz="1200">
              <a:latin typeface="Calibri"/>
              <a:ea typeface="Calibri"/>
              <a:cs typeface="Calibri"/>
              <a:sym typeface="Calibri"/>
            </a:endParaRPr>
          </a:p>
          <a:p>
            <a:r>
              <a:t>Another point on which everyone agrees is that the increase in the folds of the cortex has been a major factor in the evolution of the brain. These folds, by enabling a larger cortical surface area to fit inside the cranial vault, allow for a better organization of complex behaviours.</a:t>
            </a:r>
            <a:endParaRPr sz="1200">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 name="Shape 462"/>
          <p:cNvSpPr>
            <a:spLocks noGrp="1" noRot="1" noChangeAspect="1"/>
          </p:cNvSpPr>
          <p:nvPr>
            <p:ph type="sldImg"/>
          </p:nvPr>
        </p:nvSpPr>
        <p:spPr>
          <a:prstGeom prst="rect">
            <a:avLst/>
          </a:prstGeom>
        </p:spPr>
        <p:txBody>
          <a:bodyPr/>
          <a:lstStyle/>
          <a:p>
            <a:endParaRPr/>
          </a:p>
        </p:txBody>
      </p:sp>
      <p:sp>
        <p:nvSpPr>
          <p:cNvPr id="463" name="Shape 463"/>
          <p:cNvSpPr>
            <a:spLocks noGrp="1"/>
          </p:cNvSpPr>
          <p:nvPr>
            <p:ph type="body" sz="quarter" idx="1"/>
          </p:nvPr>
        </p:nvSpPr>
        <p:spPr>
          <a:prstGeom prst="rect">
            <a:avLst/>
          </a:prstGeom>
        </p:spPr>
        <p:txBody>
          <a:bodyPr/>
          <a:lstStyle/>
          <a:p>
            <a:r>
              <a:t>If you have time….you can show this slide that they have already seen, but this time it has the animal names on it. </a:t>
            </a:r>
            <a:endParaRPr sz="1200">
              <a:latin typeface="Calibri"/>
              <a:ea typeface="Calibri"/>
              <a:cs typeface="Calibri"/>
              <a:sym typeface="Calibri"/>
            </a:endParaRPr>
          </a:p>
          <a:p>
            <a:r>
              <a:t>Here is the picture used a few slides before with the names of the animals. You can use it to sum up the concepts.</a:t>
            </a:r>
            <a:endParaRPr sz="1200">
              <a:latin typeface="Calibri"/>
              <a:ea typeface="Calibri"/>
              <a:cs typeface="Calibri"/>
              <a:sym typeface="Calibri"/>
            </a:endParaRPr>
          </a:p>
          <a:p>
            <a:endParaRPr sz="1200">
              <a:latin typeface="Calibri"/>
              <a:ea typeface="Calibri"/>
              <a:cs typeface="Calibri"/>
              <a:sym typeface="Calibri"/>
            </a:endParaRPr>
          </a:p>
          <a:p>
            <a:r>
              <a:t>FYI for presenters:</a:t>
            </a:r>
            <a:endParaRPr sz="1200">
              <a:latin typeface="Calibri"/>
              <a:ea typeface="Calibri"/>
              <a:cs typeface="Calibri"/>
              <a:sym typeface="Calibri"/>
            </a:endParaRPr>
          </a:p>
          <a:p>
            <a:r>
              <a:t>Mandrill – Old World monkey, closely related to baboon</a:t>
            </a:r>
            <a:endParaRPr sz="1200">
              <a:latin typeface="Calibri"/>
              <a:ea typeface="Calibri"/>
              <a:cs typeface="Calibri"/>
              <a:sym typeface="Calibri"/>
            </a:endParaRPr>
          </a:p>
          <a:p>
            <a:r>
              <a:t>Mouflon – Wild sheep</a:t>
            </a:r>
            <a:endParaRPr sz="1200">
              <a:latin typeface="Calibri"/>
              <a:ea typeface="Calibri"/>
              <a:cs typeface="Calibri"/>
              <a:sym typeface="Calibri"/>
            </a:endParaRPr>
          </a:p>
          <a:p>
            <a:r>
              <a:t>Kudu – subspecies of antelope</a:t>
            </a:r>
            <a:endParaRPr sz="1200">
              <a:latin typeface="Calibri"/>
              <a:ea typeface="Calibri"/>
              <a:cs typeface="Calibri"/>
              <a:sym typeface="Calibri"/>
            </a:endParaRPr>
          </a:p>
          <a:p>
            <a:r>
              <a:t>Wallaby – macropod, looks like a small kangaroo</a:t>
            </a:r>
            <a:endParaRPr sz="1200">
              <a:latin typeface="Calibri"/>
              <a:ea typeface="Calibri"/>
              <a:cs typeface="Calibri"/>
              <a:sym typeface="Calibri"/>
            </a:endParaRPr>
          </a:p>
          <a:p>
            <a:r>
              <a:t>Peccary – medium sized animal with resemblance to a pig</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Shape 481"/>
          <p:cNvSpPr>
            <a:spLocks noGrp="1" noRot="1" noChangeAspect="1"/>
          </p:cNvSpPr>
          <p:nvPr>
            <p:ph type="sldImg"/>
          </p:nvPr>
        </p:nvSpPr>
        <p:spPr>
          <a:prstGeom prst="rect">
            <a:avLst/>
          </a:prstGeom>
        </p:spPr>
        <p:txBody>
          <a:bodyPr/>
          <a:lstStyle/>
          <a:p>
            <a:endParaRPr/>
          </a:p>
        </p:txBody>
      </p:sp>
      <p:sp>
        <p:nvSpPr>
          <p:cNvPr id="482" name="Shape 482"/>
          <p:cNvSpPr>
            <a:spLocks noGrp="1"/>
          </p:cNvSpPr>
          <p:nvPr>
            <p:ph type="body" sz="quarter" idx="1"/>
          </p:nvPr>
        </p:nvSpPr>
        <p:spPr>
          <a:prstGeom prst="rect">
            <a:avLst/>
          </a:prstGeom>
        </p:spPr>
        <p:txBody>
          <a:bodyPr/>
          <a:lstStyle/>
          <a:p>
            <a:r>
              <a:t>Explain that scientists can visualize the brain, and what’s inside it, but using various imaging techniques (if there are questions, you can talk about the various types of imaging, depending on class interest).</a:t>
            </a:r>
            <a:endParaRPr sz="1200">
              <a:latin typeface="Calibri"/>
              <a:ea typeface="Calibri"/>
              <a:cs typeface="Calibri"/>
              <a:sym typeface="Calibri"/>
            </a:endParaRPr>
          </a:p>
          <a:p>
            <a:endParaRPr sz="1200">
              <a:latin typeface="Calibri"/>
              <a:ea typeface="Calibri"/>
              <a:cs typeface="Calibri"/>
              <a:sym typeface="Calibri"/>
            </a:endParaRPr>
          </a:p>
          <a:p>
            <a:r>
              <a:t>In this example, we can use MRI to scan the brain in different planes – go through the planes with the students.</a:t>
            </a:r>
            <a:endParaRPr sz="1200">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 name="Shape 485"/>
          <p:cNvSpPr>
            <a:spLocks noGrp="1" noRot="1" noChangeAspect="1"/>
          </p:cNvSpPr>
          <p:nvPr>
            <p:ph type="sldImg"/>
          </p:nvPr>
        </p:nvSpPr>
        <p:spPr>
          <a:prstGeom prst="rect">
            <a:avLst/>
          </a:prstGeom>
        </p:spPr>
        <p:txBody>
          <a:bodyPr/>
          <a:lstStyle/>
          <a:p>
            <a:endParaRPr/>
          </a:p>
        </p:txBody>
      </p:sp>
      <p:sp>
        <p:nvSpPr>
          <p:cNvPr id="486" name="Shape 486"/>
          <p:cNvSpPr>
            <a:spLocks noGrp="1"/>
          </p:cNvSpPr>
          <p:nvPr>
            <p:ph type="body" sz="quarter" idx="1"/>
          </p:nvPr>
        </p:nvSpPr>
        <p:spPr>
          <a:prstGeom prst="rect">
            <a:avLst/>
          </a:prstGeom>
        </p:spPr>
        <p:txBody>
          <a:bodyPr/>
          <a:lstStyle/>
          <a:p>
            <a:r>
              <a:t>This is a high resolution scan of brain (0:30): </a:t>
            </a:r>
            <a:r>
              <a:rPr u="sng">
                <a:hlinkClick r:id="rId3"/>
              </a:rPr>
              <a:t>https://www.youtube.com/shorts/V_JOdlaDn6M</a:t>
            </a:r>
          </a:p>
          <a:p>
            <a:r>
              <a:t>(make sure you orient them to what they are seeing. That you are starting from the top and moving through the brain).</a:t>
            </a:r>
          </a:p>
          <a:p>
            <a:endParaRPr/>
          </a:p>
          <a:p>
            <a:endParaRPr/>
          </a:p>
          <a:p>
            <a:r>
              <a:t>Here are some other videos you can watch, depending on 1) the amount of time you have left &amp; 2) how advanced the students are:</a:t>
            </a:r>
          </a:p>
          <a:p>
            <a:endParaRPr/>
          </a:p>
          <a:p>
            <a:r>
              <a:t>A children's Guide to MRI (2:30): </a:t>
            </a:r>
            <a:r>
              <a:rPr u="sng">
                <a:hlinkClick r:id="rId4"/>
              </a:rPr>
              <a:t>https://www.youtube.com/watch?v=b073SYKrvP4</a:t>
            </a:r>
          </a:p>
          <a:p>
            <a:endParaRPr u="sng">
              <a:hlinkClick r:id="rId4"/>
            </a:endParaRPr>
          </a:p>
          <a:p>
            <a:r>
              <a:t>How does an MRI machine work (3:10): </a:t>
            </a:r>
            <a:r>
              <a:rPr u="sng">
                <a:hlinkClick r:id="rId5"/>
              </a:rPr>
              <a:t>https://www.youtube.com/watch?v=nFkBhUYynUw</a:t>
            </a:r>
          </a:p>
          <a:p>
            <a:r>
              <a:t>This video is more advanced. I would only show if the students are older or more advanced (say 6th grade) or specifically show interest. You could also clip out 30 seconds of it, and give a simpler explanation.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 name="Shape 492"/>
          <p:cNvSpPr>
            <a:spLocks noGrp="1" noRot="1" noChangeAspect="1"/>
          </p:cNvSpPr>
          <p:nvPr>
            <p:ph type="sldImg"/>
          </p:nvPr>
        </p:nvSpPr>
        <p:spPr>
          <a:prstGeom prst="rect">
            <a:avLst/>
          </a:prstGeom>
        </p:spPr>
        <p:txBody>
          <a:bodyPr/>
          <a:lstStyle/>
          <a:p>
            <a:endParaRPr/>
          </a:p>
        </p:txBody>
      </p:sp>
      <p:sp>
        <p:nvSpPr>
          <p:cNvPr id="493" name="Shape 493"/>
          <p:cNvSpPr>
            <a:spLocks noGrp="1"/>
          </p:cNvSpPr>
          <p:nvPr>
            <p:ph type="body" sz="quarter" idx="1"/>
          </p:nvPr>
        </p:nvSpPr>
        <p:spPr>
          <a:prstGeom prst="rect">
            <a:avLst/>
          </a:prstGeom>
        </p:spPr>
        <p:txBody>
          <a:bodyPr/>
          <a:lstStyle/>
          <a:p>
            <a:r>
              <a:t>Prompt: </a:t>
            </a:r>
          </a:p>
          <a:p>
            <a:r>
              <a:t>What do the brain and spinal cord make up? (Central nervous system)</a:t>
            </a:r>
          </a:p>
          <a:p>
            <a:r>
              <a:t>What are some of the brain’s parts? Do you remember what the folds are called? (Cortex, cerebellum, brainstem; gyri, sulci)</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Shape 501"/>
          <p:cNvSpPr>
            <a:spLocks noGrp="1" noRot="1" noChangeAspect="1"/>
          </p:cNvSpPr>
          <p:nvPr>
            <p:ph type="sldImg"/>
          </p:nvPr>
        </p:nvSpPr>
        <p:spPr>
          <a:prstGeom prst="rect">
            <a:avLst/>
          </a:prstGeom>
        </p:spPr>
        <p:txBody>
          <a:bodyPr/>
          <a:lstStyle/>
          <a:p>
            <a:endParaRPr/>
          </a:p>
        </p:txBody>
      </p:sp>
      <p:sp>
        <p:nvSpPr>
          <p:cNvPr id="502" name="Shape 502"/>
          <p:cNvSpPr>
            <a:spLocks noGrp="1"/>
          </p:cNvSpPr>
          <p:nvPr>
            <p:ph type="body" sz="quarter" idx="1"/>
          </p:nvPr>
        </p:nvSpPr>
        <p:spPr>
          <a:prstGeom prst="rect">
            <a:avLst/>
          </a:prstGeom>
        </p:spPr>
        <p:txBody>
          <a:bodyPr/>
          <a:lstStyle/>
          <a:p>
            <a:r>
              <a:t>Prompts: </a:t>
            </a:r>
          </a:p>
          <a:p>
            <a:r>
              <a:t>What are some of the differences in animals’ brains? (Size, folds)</a:t>
            </a:r>
          </a:p>
          <a:p>
            <a:r>
              <a:t>What are the 3 planes? (Horizontal, saggital, coronal)</a:t>
            </a:r>
          </a:p>
          <a:p>
            <a:r>
              <a:t>Does anyone remember what MRI stands for?</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bg>
      <p:bgPr>
        <a:gradFill flip="none" rotWithShape="1">
          <a:gsLst>
            <a:gs pos="0">
              <a:srgbClr val="7959E3"/>
            </a:gs>
            <a:gs pos="100000">
              <a:srgbClr val="07498F"/>
            </a:gs>
          </a:gsLst>
          <a:lin ang="5400000" scaled="0"/>
        </a:gradFill>
        <a:effectLst/>
      </p:bgPr>
    </p:bg>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1340" y="11847162"/>
            <a:ext cx="21971003" cy="636979"/>
          </a:xfrm>
          <a:prstGeom prst="rect">
            <a:avLst/>
          </a:prstGeom>
        </p:spPr>
        <p:txBody>
          <a:bodyPr lIns="45719" tIns="45719" rIns="45719" bIns="45719"/>
          <a:lstStyle>
            <a:lvl1pPr marL="0" indent="0" defTabSz="825500">
              <a:lnSpc>
                <a:spcPct val="100000"/>
              </a:lnSpc>
              <a:spcBef>
                <a:spcPts val="0"/>
              </a:spcBef>
              <a:buSzTx/>
              <a:buNone/>
              <a:defRPr sz="3600" b="1">
                <a:solidFill>
                  <a:srgbClr val="FFFFFF"/>
                </a:solidFill>
              </a:defRPr>
            </a:lvl1pPr>
          </a:lstStyle>
          <a:p>
            <a:r>
              <a:t>Author and Date</a:t>
            </a:r>
          </a:p>
        </p:txBody>
      </p:sp>
      <p:sp>
        <p:nvSpPr>
          <p:cNvPr id="12" name="Presentation Title"/>
          <p:cNvSpPr txBox="1">
            <a:spLocks noGrp="1"/>
          </p:cNvSpPr>
          <p:nvPr>
            <p:ph type="title" hasCustomPrompt="1"/>
          </p:nvPr>
        </p:nvSpPr>
        <p:spPr>
          <a:xfrm>
            <a:off x="1206496" y="3063506"/>
            <a:ext cx="9880259" cy="4648201"/>
          </a:xfrm>
          <a:prstGeom prst="rect">
            <a:avLst/>
          </a:prstGeom>
        </p:spPr>
        <p:txBody>
          <a:bodyPr anchor="b"/>
          <a:lstStyle>
            <a:lvl1pPr>
              <a:defRPr sz="11600" spc="-232">
                <a:solidFill>
                  <a:srgbClr val="FFFFFF"/>
                </a:solidFill>
              </a:defRPr>
            </a:lvl1pPr>
          </a:lstStyle>
          <a:p>
            <a:r>
              <a:t>Presentation Title</a:t>
            </a:r>
          </a:p>
        </p:txBody>
      </p:sp>
      <p:sp>
        <p:nvSpPr>
          <p:cNvPr id="13" name="Body Level One…"/>
          <p:cNvSpPr txBox="1">
            <a:spLocks noGrp="1"/>
          </p:cNvSpPr>
          <p:nvPr>
            <p:ph type="body" sz="quarter" idx="1" hasCustomPrompt="1"/>
          </p:nvPr>
        </p:nvSpPr>
        <p:spPr>
          <a:xfrm>
            <a:off x="1201342" y="8065392"/>
            <a:ext cx="9890567" cy="1905001"/>
          </a:xfrm>
          <a:prstGeom prst="rect">
            <a:avLst/>
          </a:prstGeom>
        </p:spPr>
        <p:txBody>
          <a:bodyPr/>
          <a:lstStyle>
            <a:lvl1pPr marL="0" indent="0" defTabSz="825500">
              <a:lnSpc>
                <a:spcPct val="100000"/>
              </a:lnSpc>
              <a:spcBef>
                <a:spcPts val="0"/>
              </a:spcBef>
              <a:buSzTx/>
              <a:buNone/>
              <a:defRPr sz="5500" b="1">
                <a:solidFill>
                  <a:srgbClr val="FFF385"/>
                </a:solidFill>
              </a:defRPr>
            </a:lvl1pPr>
            <a:lvl2pPr marL="0" indent="457200" defTabSz="825500">
              <a:lnSpc>
                <a:spcPct val="100000"/>
              </a:lnSpc>
              <a:spcBef>
                <a:spcPts val="0"/>
              </a:spcBef>
              <a:buSzTx/>
              <a:buNone/>
              <a:defRPr sz="5500" b="1">
                <a:solidFill>
                  <a:srgbClr val="FFF385"/>
                </a:solidFill>
              </a:defRPr>
            </a:lvl2pPr>
            <a:lvl3pPr marL="0" indent="914400" defTabSz="825500">
              <a:lnSpc>
                <a:spcPct val="100000"/>
              </a:lnSpc>
              <a:spcBef>
                <a:spcPts val="0"/>
              </a:spcBef>
              <a:buSzTx/>
              <a:buNone/>
              <a:defRPr sz="5500" b="1">
                <a:solidFill>
                  <a:srgbClr val="FFF385"/>
                </a:solidFill>
              </a:defRPr>
            </a:lvl3pPr>
            <a:lvl4pPr marL="0" indent="1371600" defTabSz="825500">
              <a:lnSpc>
                <a:spcPct val="100000"/>
              </a:lnSpc>
              <a:spcBef>
                <a:spcPts val="0"/>
              </a:spcBef>
              <a:buSzTx/>
              <a:buNone/>
              <a:defRPr sz="5500" b="1">
                <a:solidFill>
                  <a:srgbClr val="FFF385"/>
                </a:solidFill>
              </a:defRPr>
            </a:lvl4pPr>
            <a:lvl5pPr marL="0" indent="1828800" defTabSz="825500">
              <a:lnSpc>
                <a:spcPct val="100000"/>
              </a:lnSpc>
              <a:spcBef>
                <a:spcPts val="0"/>
              </a:spcBef>
              <a:buSzTx/>
              <a:buNone/>
              <a:defRPr sz="5500" b="1">
                <a:solidFill>
                  <a:srgbClr val="FFF385"/>
                </a:solidFill>
              </a:defRPr>
            </a:lvl5pPr>
          </a:lstStyle>
          <a:p>
            <a:r>
              <a:t>Presentation Subtitle</a:t>
            </a:r>
          </a:p>
          <a:p>
            <a:pPr lvl="1"/>
            <a:endParaRPr/>
          </a:p>
          <a:p>
            <a:pPr lvl="2"/>
            <a:endParaRPr/>
          </a:p>
          <a:p>
            <a:pPr lvl="3"/>
            <a:endParaRPr/>
          </a:p>
          <a:p>
            <a:pPr lvl="4"/>
            <a:endParaRPr/>
          </a:p>
        </p:txBody>
      </p:sp>
      <p:pic>
        <p:nvPicPr>
          <p:cNvPr id="14" name="BR Logo Oval.png" descr="BR Logo Oval.png"/>
          <p:cNvPicPr>
            <a:picLocks noChangeAspect="1"/>
          </p:cNvPicPr>
          <p:nvPr/>
        </p:nvPicPr>
        <p:blipFill>
          <a:blip r:embed="rId2"/>
          <a:stretch>
            <a:fillRect/>
          </a:stretch>
        </p:blipFill>
        <p:spPr>
          <a:xfrm>
            <a:off x="12319729" y="3159674"/>
            <a:ext cx="10458763" cy="7396652"/>
          </a:xfrm>
          <a:prstGeom prst="rect">
            <a:avLst/>
          </a:prstGeom>
          <a:ln w="12700">
            <a:miter lim="400000"/>
          </a:ln>
        </p:spPr>
      </p:pic>
      <p:sp>
        <p:nvSpPr>
          <p:cNvPr id="1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2" name="Close-up of the top of a hot-air balloon viewed from above"/>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3"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solidFill>
                  <a:srgbClr val="FFFFFF"/>
                </a:solidFill>
              </a:defRPr>
            </a:lvl1pPr>
          </a:lstStyle>
          <a:p>
            <a:r>
              <a:t>Presentation Title</a:t>
            </a:r>
          </a:p>
        </p:txBody>
      </p:sp>
      <p:sp>
        <p:nvSpPr>
          <p:cNvPr id="24"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5" name="Body Level One…"/>
          <p:cNvSpPr txBox="1">
            <a:spLocks noGrp="1"/>
          </p:cNvSpPr>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solidFill>
                  <a:srgbClr val="FFFFFF"/>
                </a:solidFill>
              </a:defRPr>
            </a:lvl1pPr>
            <a:lvl2pPr marL="0" indent="457200" defTabSz="825500">
              <a:lnSpc>
                <a:spcPct val="100000"/>
              </a:lnSpc>
              <a:spcBef>
                <a:spcPts val="0"/>
              </a:spcBef>
              <a:buSzTx/>
              <a:buNone/>
              <a:defRPr sz="5500" b="1">
                <a:solidFill>
                  <a:srgbClr val="FFFFFF"/>
                </a:solidFill>
              </a:defRPr>
            </a:lvl2pPr>
            <a:lvl3pPr marL="0" indent="914400" defTabSz="825500">
              <a:lnSpc>
                <a:spcPct val="100000"/>
              </a:lnSpc>
              <a:spcBef>
                <a:spcPts val="0"/>
              </a:spcBef>
              <a:buSzTx/>
              <a:buNone/>
              <a:defRPr sz="5500" b="1">
                <a:solidFill>
                  <a:srgbClr val="FFFFFF"/>
                </a:solidFill>
              </a:defRPr>
            </a:lvl3pPr>
            <a:lvl4pPr marL="0" indent="1371600" defTabSz="825500">
              <a:lnSpc>
                <a:spcPct val="100000"/>
              </a:lnSpc>
              <a:spcBef>
                <a:spcPts val="0"/>
              </a:spcBef>
              <a:buSzTx/>
              <a:buNone/>
              <a:defRPr sz="5500" b="1">
                <a:solidFill>
                  <a:srgbClr val="FFFFFF"/>
                </a:solidFill>
              </a:defRPr>
            </a:lvl4pPr>
            <a:lvl5pPr marL="0" indent="1828800" defTabSz="825500">
              <a:lnSpc>
                <a:spcPct val="100000"/>
              </a:lnSpc>
              <a:spcBef>
                <a:spcPts val="0"/>
              </a:spcBef>
              <a:buSzTx/>
              <a:buNone/>
              <a:defRPr sz="5500" b="1">
                <a:solidFill>
                  <a:srgbClr val="FFFFFF"/>
                </a:solidFill>
              </a:defRPr>
            </a:lvl5pPr>
          </a:lstStyle>
          <a:p>
            <a:r>
              <a:t>Presentation Subtitle</a:t>
            </a:r>
          </a:p>
          <a:p>
            <a:pPr lvl="1"/>
            <a:endParaRPr/>
          </a:p>
          <a:p>
            <a:pPr lvl="2"/>
            <a:endParaRPr/>
          </a:p>
          <a:p>
            <a:pPr lvl="3"/>
            <a:endParaRPr/>
          </a:p>
          <a:p>
            <a:pPr lvl="4"/>
            <a:endParaRPr/>
          </a:p>
        </p:txBody>
      </p:sp>
      <p:sp>
        <p:nvSpPr>
          <p:cNvPr id="26"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ubsection - Connect!">
    <p:bg>
      <p:bgPr>
        <a:gradFill flip="none" rotWithShape="1">
          <a:gsLst>
            <a:gs pos="0">
              <a:srgbClr val="FFF385"/>
            </a:gs>
            <a:gs pos="100000">
              <a:srgbClr val="FFF7B2"/>
            </a:gs>
          </a:gsLst>
          <a:lin ang="5400000" scaled="0"/>
        </a:gradFill>
        <a:effectLst/>
      </p:bgPr>
    </p:bg>
    <p:spTree>
      <p:nvGrpSpPr>
        <p:cNvPr id="1" name=""/>
        <p:cNvGrpSpPr/>
        <p:nvPr/>
      </p:nvGrpSpPr>
      <p:grpSpPr>
        <a:xfrm>
          <a:off x="0" y="0"/>
          <a:ext cx="0" cy="0"/>
          <a:chOff x="0" y="0"/>
          <a:chExt cx="0" cy="0"/>
        </a:xfrm>
      </p:grpSpPr>
      <p:sp>
        <p:nvSpPr>
          <p:cNvPr id="33" name="IMG_2704.jpeg"/>
          <p:cNvSpPr>
            <a:spLocks noGrp="1"/>
          </p:cNvSpPr>
          <p:nvPr>
            <p:ph type="pic" sz="half" idx="21"/>
          </p:nvPr>
        </p:nvSpPr>
        <p:spPr>
          <a:xfrm>
            <a:off x="11916075" y="1270000"/>
            <a:ext cx="11473851" cy="11188700"/>
          </a:xfrm>
          <a:prstGeom prst="rect">
            <a:avLst/>
          </a:prstGeom>
          <a:ln w="127000">
            <a:solidFill>
              <a:srgbClr val="07498F"/>
            </a:solidFill>
          </a:ln>
        </p:spPr>
        <p:txBody>
          <a:bodyPr lIns="91439" tIns="45719" rIns="91439" bIns="45719">
            <a:noAutofit/>
          </a:bodyPr>
          <a:lstStyle/>
          <a:p>
            <a:endParaRPr/>
          </a:p>
        </p:txBody>
      </p:sp>
      <p:sp>
        <p:nvSpPr>
          <p:cNvPr id="34" name="Slide Title"/>
          <p:cNvSpPr txBox="1">
            <a:spLocks noGrp="1"/>
          </p:cNvSpPr>
          <p:nvPr>
            <p:ph type="title" hasCustomPrompt="1"/>
          </p:nvPr>
        </p:nvSpPr>
        <p:spPr>
          <a:xfrm>
            <a:off x="1206500" y="1270000"/>
            <a:ext cx="9779000" cy="5882273"/>
          </a:xfrm>
          <a:prstGeom prst="rect">
            <a:avLst/>
          </a:prstGeom>
        </p:spPr>
        <p:txBody>
          <a:bodyPr anchor="b"/>
          <a:lstStyle>
            <a:lvl1pPr>
              <a:lnSpc>
                <a:spcPct val="100000"/>
              </a:lnSpc>
            </a:lvl1pPr>
          </a:lstStyle>
          <a:p>
            <a:r>
              <a:t>Slide Title</a:t>
            </a:r>
          </a:p>
        </p:txBody>
      </p:sp>
      <p:sp>
        <p:nvSpPr>
          <p:cNvPr id="35"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6" name="Neuron"/>
          <p:cNvSpPr/>
          <p:nvPr/>
        </p:nvSpPr>
        <p:spPr>
          <a:xfrm rot="18780000" flipH="1">
            <a:off x="202846" y="-294081"/>
            <a:ext cx="2200612" cy="1693160"/>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513B98"/>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7" name="Connect!"/>
          <p:cNvSpPr txBox="1"/>
          <p:nvPr/>
        </p:nvSpPr>
        <p:spPr>
          <a:xfrm>
            <a:off x="1500376" y="437351"/>
            <a:ext cx="2941500" cy="7338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ctr">
            <a:spAutoFit/>
          </a:bodyPr>
          <a:lstStyle>
            <a:lvl1pPr>
              <a:defRPr sz="4200" b="1">
                <a:solidFill>
                  <a:srgbClr val="513B98"/>
                </a:solidFill>
              </a:defRPr>
            </a:lvl1pPr>
          </a:lstStyle>
          <a:p>
            <a:r>
              <a:t>Connect!</a:t>
            </a:r>
          </a:p>
        </p:txBody>
      </p:sp>
      <p:sp>
        <p:nvSpPr>
          <p:cNvPr id="38"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ubsection - Think!">
    <p:bg>
      <p:bgPr>
        <a:gradFill flip="none" rotWithShape="1">
          <a:gsLst>
            <a:gs pos="0">
              <a:srgbClr val="FFF385"/>
            </a:gs>
            <a:gs pos="100000">
              <a:srgbClr val="FFF7B2"/>
            </a:gs>
          </a:gsLst>
          <a:lin ang="5400000" scaled="0"/>
        </a:gradFill>
        <a:effectLst/>
      </p:bgPr>
    </p:bg>
    <p:spTree>
      <p:nvGrpSpPr>
        <p:cNvPr id="1" name=""/>
        <p:cNvGrpSpPr/>
        <p:nvPr/>
      </p:nvGrpSpPr>
      <p:grpSpPr>
        <a:xfrm>
          <a:off x="0" y="0"/>
          <a:ext cx="0" cy="0"/>
          <a:chOff x="0" y="0"/>
          <a:chExt cx="0" cy="0"/>
        </a:xfrm>
      </p:grpSpPr>
      <p:sp>
        <p:nvSpPr>
          <p:cNvPr id="45" name="IMG_2704.jpeg"/>
          <p:cNvSpPr>
            <a:spLocks noGrp="1"/>
          </p:cNvSpPr>
          <p:nvPr>
            <p:ph type="pic" sz="half" idx="21"/>
          </p:nvPr>
        </p:nvSpPr>
        <p:spPr>
          <a:xfrm>
            <a:off x="11916075" y="1270000"/>
            <a:ext cx="11473851" cy="11188700"/>
          </a:xfrm>
          <a:prstGeom prst="rect">
            <a:avLst/>
          </a:prstGeom>
          <a:ln w="127000">
            <a:solidFill>
              <a:srgbClr val="07498F"/>
            </a:solidFill>
          </a:ln>
        </p:spPr>
        <p:txBody>
          <a:bodyPr lIns="91439" tIns="45719" rIns="91439" bIns="45719">
            <a:noAutofit/>
          </a:bodyPr>
          <a:lstStyle/>
          <a:p>
            <a:endParaRPr/>
          </a:p>
        </p:txBody>
      </p:sp>
      <p:sp>
        <p:nvSpPr>
          <p:cNvPr id="46" name="Slide Title"/>
          <p:cNvSpPr txBox="1">
            <a:spLocks noGrp="1"/>
          </p:cNvSpPr>
          <p:nvPr>
            <p:ph type="title" hasCustomPrompt="1"/>
          </p:nvPr>
        </p:nvSpPr>
        <p:spPr>
          <a:xfrm>
            <a:off x="1206500" y="1270000"/>
            <a:ext cx="9779000" cy="5882273"/>
          </a:xfrm>
          <a:prstGeom prst="rect">
            <a:avLst/>
          </a:prstGeom>
        </p:spPr>
        <p:txBody>
          <a:bodyPr anchor="b"/>
          <a:lstStyle>
            <a:lvl1pPr>
              <a:lnSpc>
                <a:spcPct val="100000"/>
              </a:lnSpc>
            </a:lvl1pPr>
          </a:lstStyle>
          <a:p>
            <a:r>
              <a:t>Slide Title</a:t>
            </a:r>
          </a:p>
        </p:txBody>
      </p:sp>
      <p:sp>
        <p:nvSpPr>
          <p:cNvPr id="47"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48" name="Brain"/>
          <p:cNvSpPr/>
          <p:nvPr/>
        </p:nvSpPr>
        <p:spPr>
          <a:xfrm>
            <a:off x="293490" y="243959"/>
            <a:ext cx="1081007" cy="829362"/>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7"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4"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7959E3"/>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9" name="Think!"/>
          <p:cNvSpPr txBox="1"/>
          <p:nvPr/>
        </p:nvSpPr>
        <p:spPr>
          <a:xfrm>
            <a:off x="1469997" y="291725"/>
            <a:ext cx="2941501" cy="7338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ctr">
            <a:spAutoFit/>
          </a:bodyPr>
          <a:lstStyle>
            <a:lvl1pPr>
              <a:defRPr sz="4200" b="1">
                <a:solidFill>
                  <a:srgbClr val="513B98"/>
                </a:solidFill>
              </a:defRPr>
            </a:lvl1pPr>
          </a:lstStyle>
          <a:p>
            <a:r>
              <a:t>Think!</a:t>
            </a:r>
          </a:p>
        </p:txBody>
      </p:sp>
      <p:sp>
        <p:nvSpPr>
          <p:cNvPr id="50"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Subsection">
    <p:bg>
      <p:bgPr>
        <a:gradFill flip="none" rotWithShape="1">
          <a:gsLst>
            <a:gs pos="0">
              <a:srgbClr val="FFF385"/>
            </a:gs>
            <a:gs pos="100000">
              <a:srgbClr val="FFF7B2"/>
            </a:gs>
          </a:gsLst>
          <a:lin ang="5400000" scaled="0"/>
        </a:gradFill>
        <a:effectLst/>
      </p:bgPr>
    </p:bg>
    <p:spTree>
      <p:nvGrpSpPr>
        <p:cNvPr id="1" name=""/>
        <p:cNvGrpSpPr/>
        <p:nvPr/>
      </p:nvGrpSpPr>
      <p:grpSpPr>
        <a:xfrm>
          <a:off x="0" y="0"/>
          <a:ext cx="0" cy="0"/>
          <a:chOff x="0" y="0"/>
          <a:chExt cx="0" cy="0"/>
        </a:xfrm>
      </p:grpSpPr>
      <p:sp>
        <p:nvSpPr>
          <p:cNvPr id="57" name="IMG_2704.jpeg"/>
          <p:cNvSpPr>
            <a:spLocks noGrp="1"/>
          </p:cNvSpPr>
          <p:nvPr>
            <p:ph type="pic" sz="half" idx="21"/>
          </p:nvPr>
        </p:nvSpPr>
        <p:spPr>
          <a:xfrm>
            <a:off x="11916075" y="1270000"/>
            <a:ext cx="11473851" cy="11188700"/>
          </a:xfrm>
          <a:prstGeom prst="rect">
            <a:avLst/>
          </a:prstGeom>
          <a:ln w="127000">
            <a:solidFill>
              <a:srgbClr val="07498F"/>
            </a:solidFill>
          </a:ln>
        </p:spPr>
        <p:txBody>
          <a:bodyPr lIns="91439" tIns="45719" rIns="91439" bIns="45719">
            <a:noAutofit/>
          </a:bodyPr>
          <a:lstStyle/>
          <a:p>
            <a:endParaRPr/>
          </a:p>
        </p:txBody>
      </p:sp>
      <p:sp>
        <p:nvSpPr>
          <p:cNvPr id="58" name="Slide Title"/>
          <p:cNvSpPr txBox="1">
            <a:spLocks noGrp="1"/>
          </p:cNvSpPr>
          <p:nvPr>
            <p:ph type="title" hasCustomPrompt="1"/>
          </p:nvPr>
        </p:nvSpPr>
        <p:spPr>
          <a:xfrm>
            <a:off x="1206500" y="1270000"/>
            <a:ext cx="9779000" cy="5882273"/>
          </a:xfrm>
          <a:prstGeom prst="rect">
            <a:avLst/>
          </a:prstGeom>
        </p:spPr>
        <p:txBody>
          <a:bodyPr anchor="b"/>
          <a:lstStyle>
            <a:lvl1pPr>
              <a:lnSpc>
                <a:spcPct val="100000"/>
              </a:lnSpc>
            </a:lvl1pPr>
          </a:lstStyle>
          <a:p>
            <a:r>
              <a:t>Slide Title</a:t>
            </a:r>
          </a:p>
        </p:txBody>
      </p:sp>
      <p:sp>
        <p:nvSpPr>
          <p:cNvPr id="59" name="Body Level One…"/>
          <p:cNvSpPr txBox="1">
            <a:spLocks noGrp="1"/>
          </p:cNvSpPr>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60"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Activity">
    <p:bg>
      <p:bgPr>
        <a:gradFill flip="none" rotWithShape="1">
          <a:gsLst>
            <a:gs pos="0">
              <a:srgbClr val="7959E3"/>
            </a:gs>
            <a:gs pos="100000">
              <a:srgbClr val="00B6FE"/>
            </a:gs>
          </a:gsLst>
          <a:lin ang="5400000" scaled="0"/>
        </a:gradFill>
        <a:effectLst/>
      </p:bgPr>
    </p:bg>
    <p:spTree>
      <p:nvGrpSpPr>
        <p:cNvPr id="1" name=""/>
        <p:cNvGrpSpPr/>
        <p:nvPr/>
      </p:nvGrpSpPr>
      <p:grpSpPr>
        <a:xfrm>
          <a:off x="0" y="0"/>
          <a:ext cx="0" cy="0"/>
          <a:chOff x="0" y="0"/>
          <a:chExt cx="0" cy="0"/>
        </a:xfrm>
      </p:grpSpPr>
      <p:sp>
        <p:nvSpPr>
          <p:cNvPr id="67" name="IMG_2704.jpeg"/>
          <p:cNvSpPr>
            <a:spLocks noGrp="1"/>
          </p:cNvSpPr>
          <p:nvPr>
            <p:ph type="pic" sz="half" idx="21"/>
          </p:nvPr>
        </p:nvSpPr>
        <p:spPr>
          <a:xfrm>
            <a:off x="11916075" y="1270000"/>
            <a:ext cx="11473851" cy="11188700"/>
          </a:xfrm>
          <a:prstGeom prst="rect">
            <a:avLst/>
          </a:prstGeom>
          <a:ln w="127000">
            <a:solidFill>
              <a:srgbClr val="07498F"/>
            </a:solidFill>
          </a:ln>
        </p:spPr>
        <p:txBody>
          <a:bodyPr lIns="91439" tIns="45719" rIns="91439" bIns="45719">
            <a:noAutofit/>
          </a:bodyPr>
          <a:lstStyle/>
          <a:p>
            <a:endParaRPr/>
          </a:p>
        </p:txBody>
      </p:sp>
      <p:sp>
        <p:nvSpPr>
          <p:cNvPr id="68" name="Slide Title"/>
          <p:cNvSpPr txBox="1">
            <a:spLocks noGrp="1"/>
          </p:cNvSpPr>
          <p:nvPr>
            <p:ph type="title" hasCustomPrompt="1"/>
          </p:nvPr>
        </p:nvSpPr>
        <p:spPr>
          <a:xfrm>
            <a:off x="1206500" y="1270000"/>
            <a:ext cx="9779000" cy="1410382"/>
          </a:xfrm>
          <a:prstGeom prst="rect">
            <a:avLst/>
          </a:prstGeom>
        </p:spPr>
        <p:txBody>
          <a:bodyPr anchor="b"/>
          <a:lstStyle>
            <a:lvl1pPr>
              <a:lnSpc>
                <a:spcPct val="100000"/>
              </a:lnSpc>
              <a:defRPr>
                <a:solidFill>
                  <a:srgbClr val="FFFFFF"/>
                </a:solidFill>
              </a:defRPr>
            </a:lvl1pPr>
          </a:lstStyle>
          <a:p>
            <a:r>
              <a:t>Slide Title</a:t>
            </a:r>
          </a:p>
        </p:txBody>
      </p:sp>
      <p:sp>
        <p:nvSpPr>
          <p:cNvPr id="69" name="Body Level One…"/>
          <p:cNvSpPr txBox="1">
            <a:spLocks noGrp="1"/>
          </p:cNvSpPr>
          <p:nvPr>
            <p:ph type="body" sz="half" idx="1" hasCustomPrompt="1"/>
          </p:nvPr>
        </p:nvSpPr>
        <p:spPr>
          <a:xfrm>
            <a:off x="1206500" y="3061820"/>
            <a:ext cx="9779000" cy="9384180"/>
          </a:xfrm>
          <a:prstGeom prst="rect">
            <a:avLst/>
          </a:prstGeom>
        </p:spPr>
        <p:txBody>
          <a:bodyPr/>
          <a:lstStyle>
            <a:lvl1pPr marL="0" indent="0" defTabSz="825500">
              <a:lnSpc>
                <a:spcPct val="100000"/>
              </a:lnSpc>
              <a:spcBef>
                <a:spcPts val="0"/>
              </a:spcBef>
              <a:buSzTx/>
              <a:buNone/>
              <a:defRPr sz="5500" b="1">
                <a:solidFill>
                  <a:srgbClr val="FFFFFF"/>
                </a:solidFill>
              </a:defRPr>
            </a:lvl1pPr>
            <a:lvl2pPr marL="0" indent="457200" defTabSz="825500">
              <a:lnSpc>
                <a:spcPct val="100000"/>
              </a:lnSpc>
              <a:spcBef>
                <a:spcPts val="0"/>
              </a:spcBef>
              <a:buSzTx/>
              <a:buNone/>
              <a:defRPr sz="5500" b="1">
                <a:solidFill>
                  <a:srgbClr val="FFFFFF"/>
                </a:solidFill>
              </a:defRPr>
            </a:lvl2pPr>
            <a:lvl3pPr marL="0" indent="914400" defTabSz="825500">
              <a:lnSpc>
                <a:spcPct val="100000"/>
              </a:lnSpc>
              <a:spcBef>
                <a:spcPts val="0"/>
              </a:spcBef>
              <a:buSzTx/>
              <a:buNone/>
              <a:defRPr sz="5500" b="1">
                <a:solidFill>
                  <a:srgbClr val="FFFFFF"/>
                </a:solidFill>
              </a:defRPr>
            </a:lvl3pPr>
            <a:lvl4pPr marL="0" indent="1371600" defTabSz="825500">
              <a:lnSpc>
                <a:spcPct val="100000"/>
              </a:lnSpc>
              <a:spcBef>
                <a:spcPts val="0"/>
              </a:spcBef>
              <a:buSzTx/>
              <a:buNone/>
              <a:defRPr sz="5500" b="1">
                <a:solidFill>
                  <a:srgbClr val="FFFFFF"/>
                </a:solidFill>
              </a:defRPr>
            </a:lvl4pPr>
            <a:lvl5pPr marL="0" indent="1828800" defTabSz="825500">
              <a:lnSpc>
                <a:spcPct val="100000"/>
              </a:lnSpc>
              <a:spcBef>
                <a:spcPts val="0"/>
              </a:spcBef>
              <a:buSzTx/>
              <a:buNone/>
              <a:defRPr sz="5500" b="1">
                <a:solidFill>
                  <a:srgbClr val="FFFFFF"/>
                </a:solidFill>
              </a:defRPr>
            </a:lvl5pPr>
          </a:lstStyle>
          <a:p>
            <a:r>
              <a:t>Slide Subtitle</a:t>
            </a:r>
          </a:p>
          <a:p>
            <a:pPr lvl="1"/>
            <a:endParaRPr/>
          </a:p>
          <a:p>
            <a:pPr lvl="2"/>
            <a:endParaRPr/>
          </a:p>
          <a:p>
            <a:pPr lvl="3"/>
            <a:endParaRPr/>
          </a:p>
          <a:p>
            <a:pPr lvl="4"/>
            <a:endParaRPr/>
          </a:p>
        </p:txBody>
      </p:sp>
      <p:sp>
        <p:nvSpPr>
          <p:cNvPr id="70"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ctivity with emphasized prompt">
    <p:bg>
      <p:bgPr>
        <a:gradFill flip="none" rotWithShape="1">
          <a:gsLst>
            <a:gs pos="0">
              <a:srgbClr val="7959E3"/>
            </a:gs>
            <a:gs pos="100000">
              <a:srgbClr val="00B6FE"/>
            </a:gs>
          </a:gsLst>
          <a:lin ang="5400000" scaled="0"/>
        </a:gradFill>
        <a:effectLst/>
      </p:bgPr>
    </p:bg>
    <p:spTree>
      <p:nvGrpSpPr>
        <p:cNvPr id="1" name=""/>
        <p:cNvGrpSpPr/>
        <p:nvPr/>
      </p:nvGrpSpPr>
      <p:grpSpPr>
        <a:xfrm>
          <a:off x="0" y="0"/>
          <a:ext cx="0" cy="0"/>
          <a:chOff x="0" y="0"/>
          <a:chExt cx="0" cy="0"/>
        </a:xfrm>
      </p:grpSpPr>
      <p:sp>
        <p:nvSpPr>
          <p:cNvPr id="77" name="Body Level One…"/>
          <p:cNvSpPr txBox="1">
            <a:spLocks noGrp="1"/>
          </p:cNvSpPr>
          <p:nvPr>
            <p:ph type="body" idx="1" hasCustomPrompt="1"/>
          </p:nvPr>
        </p:nvSpPr>
        <p:spPr>
          <a:xfrm>
            <a:off x="1206500" y="3016032"/>
            <a:ext cx="21971000" cy="9429968"/>
          </a:xfrm>
          <a:prstGeom prst="rect">
            <a:avLst/>
          </a:prstGeom>
        </p:spPr>
        <p:txBody>
          <a:bodyPr/>
          <a:lstStyle>
            <a:lvl1pPr marL="0" indent="0" defTabSz="825500">
              <a:lnSpc>
                <a:spcPct val="100000"/>
              </a:lnSpc>
              <a:spcBef>
                <a:spcPts val="0"/>
              </a:spcBef>
              <a:buSzTx/>
              <a:buNone/>
              <a:defRPr sz="5500" b="1">
                <a:solidFill>
                  <a:srgbClr val="FFFFFF"/>
                </a:solidFill>
              </a:defRPr>
            </a:lvl1pPr>
            <a:lvl2pPr marL="0" indent="457200" defTabSz="825500">
              <a:lnSpc>
                <a:spcPct val="100000"/>
              </a:lnSpc>
              <a:spcBef>
                <a:spcPts val="0"/>
              </a:spcBef>
              <a:buSzTx/>
              <a:buNone/>
              <a:defRPr sz="5500" b="1">
                <a:solidFill>
                  <a:srgbClr val="FFFFFF"/>
                </a:solidFill>
              </a:defRPr>
            </a:lvl2pPr>
            <a:lvl3pPr marL="0" indent="914400" defTabSz="825500">
              <a:lnSpc>
                <a:spcPct val="100000"/>
              </a:lnSpc>
              <a:spcBef>
                <a:spcPts val="0"/>
              </a:spcBef>
              <a:buSzTx/>
              <a:buNone/>
              <a:defRPr sz="5500" b="1">
                <a:solidFill>
                  <a:srgbClr val="FFFFFF"/>
                </a:solidFill>
              </a:defRPr>
            </a:lvl3pPr>
            <a:lvl4pPr marL="0" indent="1371600" defTabSz="825500">
              <a:lnSpc>
                <a:spcPct val="100000"/>
              </a:lnSpc>
              <a:spcBef>
                <a:spcPts val="0"/>
              </a:spcBef>
              <a:buSzTx/>
              <a:buNone/>
              <a:defRPr sz="5500" b="1">
                <a:solidFill>
                  <a:srgbClr val="FFFFFF"/>
                </a:solidFill>
              </a:defRPr>
            </a:lvl4pPr>
            <a:lvl5pPr marL="0" indent="1828800" defTabSz="825500">
              <a:lnSpc>
                <a:spcPct val="100000"/>
              </a:lnSpc>
              <a:spcBef>
                <a:spcPts val="0"/>
              </a:spcBef>
              <a:buSzTx/>
              <a:buNone/>
              <a:defRPr sz="5500" b="1">
                <a:solidFill>
                  <a:srgbClr val="FFFFFF"/>
                </a:solidFill>
              </a:defRPr>
            </a:lvl5pPr>
          </a:lstStyle>
          <a:p>
            <a:r>
              <a:t>Slide Subtitle</a:t>
            </a:r>
          </a:p>
          <a:p>
            <a:pPr lvl="1"/>
            <a:endParaRPr/>
          </a:p>
          <a:p>
            <a:pPr lvl="2"/>
            <a:endParaRPr/>
          </a:p>
          <a:p>
            <a:pPr lvl="3"/>
            <a:endParaRPr/>
          </a:p>
          <a:p>
            <a:pPr lvl="4"/>
            <a:endParaRPr/>
          </a:p>
        </p:txBody>
      </p:sp>
      <p:sp>
        <p:nvSpPr>
          <p:cNvPr id="78" name="Slide Title"/>
          <p:cNvSpPr txBox="1">
            <a:spLocks noGrp="1"/>
          </p:cNvSpPr>
          <p:nvPr>
            <p:ph type="body" sz="quarter" idx="21" hasCustomPrompt="1"/>
          </p:nvPr>
        </p:nvSpPr>
        <p:spPr>
          <a:xfrm>
            <a:off x="1206500" y="1270000"/>
            <a:ext cx="9779000" cy="1410382"/>
          </a:xfrm>
          <a:prstGeom prst="rect">
            <a:avLst/>
          </a:prstGeom>
        </p:spPr>
        <p:txBody>
          <a:bodyPr anchor="b"/>
          <a:lstStyle>
            <a:lvl1pPr marL="0" indent="0">
              <a:lnSpc>
                <a:spcPct val="100000"/>
              </a:lnSpc>
              <a:spcBef>
                <a:spcPts val="0"/>
              </a:spcBef>
              <a:buSzTx/>
              <a:buNone/>
              <a:defRPr sz="8500" b="1" spc="-170">
                <a:solidFill>
                  <a:srgbClr val="FFFFFF"/>
                </a:solidFill>
              </a:defRPr>
            </a:lvl1pPr>
          </a:lstStyle>
          <a:p>
            <a:r>
              <a:t>Activity!</a:t>
            </a:r>
          </a:p>
        </p:txBody>
      </p:sp>
      <p:grpSp>
        <p:nvGrpSpPr>
          <p:cNvPr id="81" name="Rectangle"/>
          <p:cNvGrpSpPr/>
          <p:nvPr/>
        </p:nvGrpSpPr>
        <p:grpSpPr>
          <a:xfrm>
            <a:off x="12416679" y="1951254"/>
            <a:ext cx="9494879" cy="9264045"/>
            <a:chOff x="0" y="0"/>
            <a:chExt cx="9494878" cy="9264043"/>
          </a:xfrm>
        </p:grpSpPr>
        <p:sp>
          <p:nvSpPr>
            <p:cNvPr id="80" name="Rectangle"/>
            <p:cNvSpPr/>
            <p:nvPr/>
          </p:nvSpPr>
          <p:spPr>
            <a:xfrm>
              <a:off x="215900" y="641350"/>
              <a:ext cx="9063079" cy="8406794"/>
            </a:xfrm>
            <a:prstGeom prst="roundRect">
              <a:avLst>
                <a:gd name="adj" fmla="val 0"/>
              </a:avLst>
            </a:prstGeom>
            <a:gradFill flip="none" rotWithShape="1">
              <a:gsLst>
                <a:gs pos="0">
                  <a:srgbClr val="FFFDEC"/>
                </a:gs>
                <a:gs pos="100000">
                  <a:srgbClr val="FFF385"/>
                </a:gs>
              </a:gsLst>
              <a:lin ang="5580000" scaled="0"/>
            </a:gradFill>
            <a:ln>
              <a:noFill/>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79" name="Rectangle Square" descr="Rectangle Square"/>
            <p:cNvPicPr>
              <a:picLocks/>
            </p:cNvPicPr>
            <p:nvPr/>
          </p:nvPicPr>
          <p:blipFill>
            <a:blip r:embed="rId2"/>
            <a:stretch>
              <a:fillRect/>
            </a:stretch>
          </p:blipFill>
          <p:spPr>
            <a:xfrm>
              <a:off x="0" y="0"/>
              <a:ext cx="9494879" cy="9264044"/>
            </a:xfrm>
            <a:prstGeom prst="rect">
              <a:avLst/>
            </a:prstGeom>
            <a:effectLst/>
          </p:spPr>
        </p:pic>
      </p:grpSp>
      <p:sp>
        <p:nvSpPr>
          <p:cNvPr id="8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89" name="Slide Title"/>
          <p:cNvSpPr txBox="1">
            <a:spLocks noGrp="1"/>
          </p:cNvSpPr>
          <p:nvPr>
            <p:ph type="title" hasCustomPrompt="1"/>
          </p:nvPr>
        </p:nvSpPr>
        <p:spPr>
          <a:prstGeom prst="rect">
            <a:avLst/>
          </a:prstGeom>
        </p:spPr>
        <p:txBody>
          <a:bodyPr/>
          <a:lstStyle/>
          <a:p>
            <a:r>
              <a:t>Slide Title</a:t>
            </a:r>
          </a:p>
        </p:txBody>
      </p:sp>
      <p:sp>
        <p:nvSpPr>
          <p:cNvPr id="90" name="Slide Subtitle"/>
          <p:cNvSpPr txBox="1">
            <a:spLocks noGrp="1"/>
          </p:cNvSpPr>
          <p:nvPr>
            <p:ph type="body" sz="quarter" idx="21" hasCustomPrompt="1"/>
          </p:nvPr>
        </p:nvSpPr>
        <p:spPr>
          <a:xfrm>
            <a:off x="1206500" y="2844800"/>
            <a:ext cx="21971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91"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99"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Bullets &amp; Photo - Think!">
    <p:spTree>
      <p:nvGrpSpPr>
        <p:cNvPr id="1" name=""/>
        <p:cNvGrpSpPr/>
        <p:nvPr/>
      </p:nvGrpSpPr>
      <p:grpSpPr>
        <a:xfrm>
          <a:off x="0" y="0"/>
          <a:ext cx="0" cy="0"/>
          <a:chOff x="0" y="0"/>
          <a:chExt cx="0" cy="0"/>
        </a:xfrm>
      </p:grpSpPr>
      <p:sp>
        <p:nvSpPr>
          <p:cNvPr id="107" name="Slide Subtitle"/>
          <p:cNvSpPr txBox="1">
            <a:spLocks noGrp="1"/>
          </p:cNvSpPr>
          <p:nvPr>
            <p:ph type="body" sz="quarter" idx="21" hasCustomPrompt="1"/>
          </p:nvPr>
        </p:nvSpPr>
        <p:spPr>
          <a:xfrm>
            <a:off x="1206500" y="2844800"/>
            <a:ext cx="9779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08"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109" name="Hot-air balloons viewed from below against a blue sky"/>
          <p:cNvSpPr>
            <a:spLocks noGrp="1"/>
          </p:cNvSpPr>
          <p:nvPr>
            <p:ph type="pic" idx="22"/>
          </p:nvPr>
        </p:nvSpPr>
        <p:spPr>
          <a:xfrm>
            <a:off x="8432800" y="1263848"/>
            <a:ext cx="16850011" cy="11188205"/>
          </a:xfrm>
          <a:prstGeom prst="rect">
            <a:avLst/>
          </a:prstGeom>
        </p:spPr>
        <p:txBody>
          <a:bodyPr lIns="91439" tIns="45719" rIns="91439" bIns="45719">
            <a:noAutofit/>
          </a:bodyPr>
          <a:lstStyle/>
          <a:p>
            <a:endParaRPr/>
          </a:p>
        </p:txBody>
      </p:sp>
      <p:sp>
        <p:nvSpPr>
          <p:cNvPr id="110" name="Slide Title"/>
          <p:cNvSpPr txBox="1">
            <a:spLocks noGrp="1"/>
          </p:cNvSpPr>
          <p:nvPr>
            <p:ph type="title" hasCustomPrompt="1"/>
          </p:nvPr>
        </p:nvSpPr>
        <p:spPr>
          <a:xfrm>
            <a:off x="1206500" y="1422400"/>
            <a:ext cx="9779000" cy="1435100"/>
          </a:xfrm>
          <a:prstGeom prst="rect">
            <a:avLst/>
          </a:prstGeom>
        </p:spPr>
        <p:txBody>
          <a:bodyPr/>
          <a:lstStyle/>
          <a:p>
            <a:r>
              <a:t>Slide Title</a:t>
            </a:r>
          </a:p>
        </p:txBody>
      </p:sp>
      <p:sp>
        <p:nvSpPr>
          <p:cNvPr id="111" name="Think!"/>
          <p:cNvSpPr txBox="1"/>
          <p:nvPr/>
        </p:nvSpPr>
        <p:spPr>
          <a:xfrm>
            <a:off x="1469997" y="291725"/>
            <a:ext cx="2941501" cy="7338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ctr">
            <a:spAutoFit/>
          </a:bodyPr>
          <a:lstStyle>
            <a:lvl1pPr>
              <a:defRPr sz="4200" b="1">
                <a:solidFill>
                  <a:srgbClr val="513B98"/>
                </a:solidFill>
              </a:defRPr>
            </a:lvl1pPr>
          </a:lstStyle>
          <a:p>
            <a:r>
              <a:t>Think!</a:t>
            </a:r>
          </a:p>
        </p:txBody>
      </p:sp>
      <p:sp>
        <p:nvSpPr>
          <p:cNvPr id="112" name="Brain"/>
          <p:cNvSpPr/>
          <p:nvPr/>
        </p:nvSpPr>
        <p:spPr>
          <a:xfrm>
            <a:off x="293490" y="243959"/>
            <a:ext cx="1081007" cy="829362"/>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7"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4"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7959E3"/>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Bullets &amp; Photo - Connect!">
    <p:spTree>
      <p:nvGrpSpPr>
        <p:cNvPr id="1" name=""/>
        <p:cNvGrpSpPr/>
        <p:nvPr/>
      </p:nvGrpSpPr>
      <p:grpSpPr>
        <a:xfrm>
          <a:off x="0" y="0"/>
          <a:ext cx="0" cy="0"/>
          <a:chOff x="0" y="0"/>
          <a:chExt cx="0" cy="0"/>
        </a:xfrm>
      </p:grpSpPr>
      <p:sp>
        <p:nvSpPr>
          <p:cNvPr id="120" name="Slide Subtitle"/>
          <p:cNvSpPr txBox="1">
            <a:spLocks noGrp="1"/>
          </p:cNvSpPr>
          <p:nvPr>
            <p:ph type="body" sz="quarter" idx="21" hasCustomPrompt="1"/>
          </p:nvPr>
        </p:nvSpPr>
        <p:spPr>
          <a:xfrm>
            <a:off x="1206500" y="2844800"/>
            <a:ext cx="9779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21"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122" name="Hot-air balloons viewed from below against a blue sky"/>
          <p:cNvSpPr>
            <a:spLocks noGrp="1"/>
          </p:cNvSpPr>
          <p:nvPr>
            <p:ph type="pic" idx="22"/>
          </p:nvPr>
        </p:nvSpPr>
        <p:spPr>
          <a:xfrm>
            <a:off x="8432800" y="1263848"/>
            <a:ext cx="16850011" cy="11188205"/>
          </a:xfrm>
          <a:prstGeom prst="rect">
            <a:avLst/>
          </a:prstGeom>
        </p:spPr>
        <p:txBody>
          <a:bodyPr lIns="91439" tIns="45719" rIns="91439" bIns="45719">
            <a:noAutofit/>
          </a:bodyPr>
          <a:lstStyle/>
          <a:p>
            <a:endParaRPr/>
          </a:p>
        </p:txBody>
      </p:sp>
      <p:sp>
        <p:nvSpPr>
          <p:cNvPr id="123" name="Slide Title"/>
          <p:cNvSpPr txBox="1">
            <a:spLocks noGrp="1"/>
          </p:cNvSpPr>
          <p:nvPr>
            <p:ph type="title" hasCustomPrompt="1"/>
          </p:nvPr>
        </p:nvSpPr>
        <p:spPr>
          <a:xfrm>
            <a:off x="1206500" y="1422400"/>
            <a:ext cx="9779000" cy="1435100"/>
          </a:xfrm>
          <a:prstGeom prst="rect">
            <a:avLst/>
          </a:prstGeom>
        </p:spPr>
        <p:txBody>
          <a:bodyPr/>
          <a:lstStyle/>
          <a:p>
            <a:r>
              <a:t>Slide Title</a:t>
            </a:r>
          </a:p>
        </p:txBody>
      </p:sp>
      <p:sp>
        <p:nvSpPr>
          <p:cNvPr id="124" name="Neuron"/>
          <p:cNvSpPr/>
          <p:nvPr/>
        </p:nvSpPr>
        <p:spPr>
          <a:xfrm rot="18780000" flipH="1">
            <a:off x="202846" y="-294081"/>
            <a:ext cx="2200612" cy="1693160"/>
          </a:xfrm>
          <a:custGeom>
            <a:avLst/>
            <a:gdLst/>
            <a:ahLst/>
            <a:cxnLst>
              <a:cxn ang="0">
                <a:pos x="wd2" y="hd2"/>
              </a:cxn>
              <a:cxn ang="5400000">
                <a:pos x="wd2" y="hd2"/>
              </a:cxn>
              <a:cxn ang="10800000">
                <a:pos x="wd2" y="hd2"/>
              </a:cxn>
              <a:cxn ang="16200000">
                <a:pos x="wd2" y="hd2"/>
              </a:cxn>
            </a:cxnLst>
            <a:rect l="0" t="0" r="r" b="b"/>
            <a:pathLst>
              <a:path w="21577" h="21551" extrusionOk="0">
                <a:moveTo>
                  <a:pt x="17938" y="9"/>
                </a:moveTo>
                <a:cubicBezTo>
                  <a:pt x="17518" y="282"/>
                  <a:pt x="16746" y="1233"/>
                  <a:pt x="16401" y="3208"/>
                </a:cubicBezTo>
                <a:cubicBezTo>
                  <a:pt x="16342" y="3558"/>
                  <a:pt x="16271" y="3867"/>
                  <a:pt x="16191" y="4133"/>
                </a:cubicBezTo>
                <a:cubicBezTo>
                  <a:pt x="16147" y="4287"/>
                  <a:pt x="15997" y="4322"/>
                  <a:pt x="15911" y="4203"/>
                </a:cubicBezTo>
                <a:cubicBezTo>
                  <a:pt x="15819" y="4077"/>
                  <a:pt x="15711" y="3944"/>
                  <a:pt x="15592" y="3790"/>
                </a:cubicBezTo>
                <a:cubicBezTo>
                  <a:pt x="15263" y="3258"/>
                  <a:pt x="16030" y="1815"/>
                  <a:pt x="15955" y="652"/>
                </a:cubicBezTo>
                <a:cubicBezTo>
                  <a:pt x="15949" y="582"/>
                  <a:pt x="15872" y="583"/>
                  <a:pt x="15867" y="646"/>
                </a:cubicBezTo>
                <a:cubicBezTo>
                  <a:pt x="15818" y="982"/>
                  <a:pt x="15744" y="1326"/>
                  <a:pt x="15663" y="1648"/>
                </a:cubicBezTo>
                <a:cubicBezTo>
                  <a:pt x="15652" y="1697"/>
                  <a:pt x="15604" y="1703"/>
                  <a:pt x="15582" y="1661"/>
                </a:cubicBezTo>
                <a:cubicBezTo>
                  <a:pt x="15474" y="1472"/>
                  <a:pt x="15394" y="1277"/>
                  <a:pt x="15415" y="878"/>
                </a:cubicBezTo>
                <a:cubicBezTo>
                  <a:pt x="15421" y="808"/>
                  <a:pt x="15338" y="793"/>
                  <a:pt x="15328" y="856"/>
                </a:cubicBezTo>
                <a:cubicBezTo>
                  <a:pt x="15257" y="1206"/>
                  <a:pt x="15312" y="1506"/>
                  <a:pt x="15474" y="1913"/>
                </a:cubicBezTo>
                <a:cubicBezTo>
                  <a:pt x="15517" y="2011"/>
                  <a:pt x="15523" y="2179"/>
                  <a:pt x="15496" y="2284"/>
                </a:cubicBezTo>
                <a:cubicBezTo>
                  <a:pt x="15394" y="2670"/>
                  <a:pt x="15301" y="2999"/>
                  <a:pt x="15269" y="3258"/>
                </a:cubicBezTo>
                <a:cubicBezTo>
                  <a:pt x="15263" y="3307"/>
                  <a:pt x="15220" y="3319"/>
                  <a:pt x="15193" y="3284"/>
                </a:cubicBezTo>
                <a:cubicBezTo>
                  <a:pt x="14950" y="2948"/>
                  <a:pt x="14708" y="2452"/>
                  <a:pt x="14648" y="1562"/>
                </a:cubicBezTo>
                <a:cubicBezTo>
                  <a:pt x="14643" y="1499"/>
                  <a:pt x="14573" y="1492"/>
                  <a:pt x="14562" y="1562"/>
                </a:cubicBezTo>
                <a:cubicBezTo>
                  <a:pt x="14508" y="1920"/>
                  <a:pt x="14514" y="2593"/>
                  <a:pt x="15016" y="3398"/>
                </a:cubicBezTo>
                <a:cubicBezTo>
                  <a:pt x="15269" y="3811"/>
                  <a:pt x="15528" y="4147"/>
                  <a:pt x="15712" y="4420"/>
                </a:cubicBezTo>
                <a:cubicBezTo>
                  <a:pt x="15868" y="4644"/>
                  <a:pt x="15873" y="4987"/>
                  <a:pt x="15722" y="5219"/>
                </a:cubicBezTo>
                <a:cubicBezTo>
                  <a:pt x="15344" y="5793"/>
                  <a:pt x="14908" y="5952"/>
                  <a:pt x="14535" y="6043"/>
                </a:cubicBezTo>
                <a:cubicBezTo>
                  <a:pt x="14271" y="6078"/>
                  <a:pt x="14023" y="6079"/>
                  <a:pt x="13753" y="5932"/>
                </a:cubicBezTo>
                <a:cubicBezTo>
                  <a:pt x="13478" y="5785"/>
                  <a:pt x="13344" y="5553"/>
                  <a:pt x="13322" y="5168"/>
                </a:cubicBezTo>
                <a:cubicBezTo>
                  <a:pt x="13306" y="4832"/>
                  <a:pt x="13408" y="4349"/>
                  <a:pt x="13548" y="3873"/>
                </a:cubicBezTo>
                <a:cubicBezTo>
                  <a:pt x="13774" y="3131"/>
                  <a:pt x="13695" y="2418"/>
                  <a:pt x="13501" y="1788"/>
                </a:cubicBezTo>
                <a:cubicBezTo>
                  <a:pt x="13479" y="1718"/>
                  <a:pt x="13397" y="1753"/>
                  <a:pt x="13408" y="1823"/>
                </a:cubicBezTo>
                <a:cubicBezTo>
                  <a:pt x="13559" y="2859"/>
                  <a:pt x="13575" y="3181"/>
                  <a:pt x="13332" y="3818"/>
                </a:cubicBezTo>
                <a:cubicBezTo>
                  <a:pt x="13186" y="4189"/>
                  <a:pt x="13106" y="4391"/>
                  <a:pt x="13062" y="4783"/>
                </a:cubicBezTo>
                <a:cubicBezTo>
                  <a:pt x="13035" y="5014"/>
                  <a:pt x="12902" y="5077"/>
                  <a:pt x="12805" y="4888"/>
                </a:cubicBezTo>
                <a:cubicBezTo>
                  <a:pt x="12778" y="4832"/>
                  <a:pt x="12739" y="4784"/>
                  <a:pt x="12707" y="4728"/>
                </a:cubicBezTo>
                <a:cubicBezTo>
                  <a:pt x="12669" y="4665"/>
                  <a:pt x="12636" y="4609"/>
                  <a:pt x="12604" y="4553"/>
                </a:cubicBezTo>
                <a:cubicBezTo>
                  <a:pt x="12448" y="4287"/>
                  <a:pt x="12383" y="3950"/>
                  <a:pt x="12442" y="3628"/>
                </a:cubicBezTo>
                <a:cubicBezTo>
                  <a:pt x="12561" y="2949"/>
                  <a:pt x="12895" y="2032"/>
                  <a:pt x="12847" y="1241"/>
                </a:cubicBezTo>
                <a:cubicBezTo>
                  <a:pt x="12841" y="1178"/>
                  <a:pt x="12771" y="1171"/>
                  <a:pt x="12761" y="1234"/>
                </a:cubicBezTo>
                <a:cubicBezTo>
                  <a:pt x="12712" y="1577"/>
                  <a:pt x="12636" y="1927"/>
                  <a:pt x="12550" y="2256"/>
                </a:cubicBezTo>
                <a:cubicBezTo>
                  <a:pt x="12539" y="2298"/>
                  <a:pt x="12492" y="2305"/>
                  <a:pt x="12476" y="2263"/>
                </a:cubicBezTo>
                <a:cubicBezTo>
                  <a:pt x="12400" y="2088"/>
                  <a:pt x="12324" y="1829"/>
                  <a:pt x="12307" y="1479"/>
                </a:cubicBezTo>
                <a:cubicBezTo>
                  <a:pt x="12302" y="1409"/>
                  <a:pt x="12232" y="1403"/>
                  <a:pt x="12216" y="1473"/>
                </a:cubicBezTo>
                <a:cubicBezTo>
                  <a:pt x="12157" y="1788"/>
                  <a:pt x="12178" y="2081"/>
                  <a:pt x="12307" y="2431"/>
                </a:cubicBezTo>
                <a:cubicBezTo>
                  <a:pt x="12377" y="2627"/>
                  <a:pt x="12395" y="2851"/>
                  <a:pt x="12341" y="3061"/>
                </a:cubicBezTo>
                <a:cubicBezTo>
                  <a:pt x="12276" y="3299"/>
                  <a:pt x="12222" y="3516"/>
                  <a:pt x="12189" y="3698"/>
                </a:cubicBezTo>
                <a:cubicBezTo>
                  <a:pt x="12179" y="3754"/>
                  <a:pt x="12131" y="3768"/>
                  <a:pt x="12098" y="3726"/>
                </a:cubicBezTo>
                <a:cubicBezTo>
                  <a:pt x="11564" y="2991"/>
                  <a:pt x="11331" y="2774"/>
                  <a:pt x="10743" y="2431"/>
                </a:cubicBezTo>
                <a:cubicBezTo>
                  <a:pt x="10695" y="2403"/>
                  <a:pt x="10658" y="2495"/>
                  <a:pt x="10701" y="2530"/>
                </a:cubicBezTo>
                <a:cubicBezTo>
                  <a:pt x="11025" y="2789"/>
                  <a:pt x="11358" y="3061"/>
                  <a:pt x="11930" y="3971"/>
                </a:cubicBezTo>
                <a:cubicBezTo>
                  <a:pt x="11957" y="4013"/>
                  <a:pt x="11930" y="4076"/>
                  <a:pt x="11893" y="4076"/>
                </a:cubicBezTo>
                <a:cubicBezTo>
                  <a:pt x="11790" y="4076"/>
                  <a:pt x="11246" y="4146"/>
                  <a:pt x="10598" y="3936"/>
                </a:cubicBezTo>
                <a:cubicBezTo>
                  <a:pt x="10539" y="3915"/>
                  <a:pt x="10512" y="3986"/>
                  <a:pt x="10566" y="4035"/>
                </a:cubicBezTo>
                <a:cubicBezTo>
                  <a:pt x="10971" y="4399"/>
                  <a:pt x="11758" y="4300"/>
                  <a:pt x="11952" y="4370"/>
                </a:cubicBezTo>
                <a:cubicBezTo>
                  <a:pt x="12124" y="4433"/>
                  <a:pt x="12260" y="4608"/>
                  <a:pt x="12314" y="4685"/>
                </a:cubicBezTo>
                <a:cubicBezTo>
                  <a:pt x="12314" y="4685"/>
                  <a:pt x="12314" y="4686"/>
                  <a:pt x="12314" y="4693"/>
                </a:cubicBezTo>
                <a:cubicBezTo>
                  <a:pt x="12373" y="4805"/>
                  <a:pt x="12448" y="4867"/>
                  <a:pt x="12518" y="4993"/>
                </a:cubicBezTo>
                <a:cubicBezTo>
                  <a:pt x="12610" y="5161"/>
                  <a:pt x="12691" y="5329"/>
                  <a:pt x="12761" y="5490"/>
                </a:cubicBezTo>
                <a:cubicBezTo>
                  <a:pt x="12896" y="5805"/>
                  <a:pt x="12378" y="5994"/>
                  <a:pt x="12167" y="5735"/>
                </a:cubicBezTo>
                <a:cubicBezTo>
                  <a:pt x="11925" y="5434"/>
                  <a:pt x="11531" y="5042"/>
                  <a:pt x="11138" y="5098"/>
                </a:cubicBezTo>
                <a:cubicBezTo>
                  <a:pt x="11089" y="5105"/>
                  <a:pt x="11084" y="5198"/>
                  <a:pt x="11133" y="5219"/>
                </a:cubicBezTo>
                <a:cubicBezTo>
                  <a:pt x="11553" y="5373"/>
                  <a:pt x="11817" y="5672"/>
                  <a:pt x="11947" y="5875"/>
                </a:cubicBezTo>
                <a:cubicBezTo>
                  <a:pt x="11968" y="5910"/>
                  <a:pt x="11952" y="5960"/>
                  <a:pt x="11920" y="5960"/>
                </a:cubicBezTo>
                <a:cubicBezTo>
                  <a:pt x="11580" y="5981"/>
                  <a:pt x="11187" y="5925"/>
                  <a:pt x="10777" y="5715"/>
                </a:cubicBezTo>
                <a:cubicBezTo>
                  <a:pt x="10728" y="5687"/>
                  <a:pt x="10685" y="5792"/>
                  <a:pt x="10733" y="5820"/>
                </a:cubicBezTo>
                <a:cubicBezTo>
                  <a:pt x="11353" y="6191"/>
                  <a:pt x="11936" y="6337"/>
                  <a:pt x="12535" y="6225"/>
                </a:cubicBezTo>
                <a:cubicBezTo>
                  <a:pt x="12821" y="6169"/>
                  <a:pt x="13085" y="6408"/>
                  <a:pt x="13150" y="6772"/>
                </a:cubicBezTo>
                <a:cubicBezTo>
                  <a:pt x="13414" y="8305"/>
                  <a:pt x="12658" y="10084"/>
                  <a:pt x="10280" y="10903"/>
                </a:cubicBezTo>
                <a:cubicBezTo>
                  <a:pt x="5248" y="12618"/>
                  <a:pt x="2778" y="16609"/>
                  <a:pt x="2082" y="17841"/>
                </a:cubicBezTo>
                <a:cubicBezTo>
                  <a:pt x="1893" y="18170"/>
                  <a:pt x="1645" y="18437"/>
                  <a:pt x="1349" y="18591"/>
                </a:cubicBezTo>
                <a:cubicBezTo>
                  <a:pt x="1074" y="18738"/>
                  <a:pt x="696" y="18878"/>
                  <a:pt x="211" y="18920"/>
                </a:cubicBezTo>
                <a:cubicBezTo>
                  <a:pt x="173" y="18927"/>
                  <a:pt x="136" y="18962"/>
                  <a:pt x="130" y="19011"/>
                </a:cubicBezTo>
                <a:cubicBezTo>
                  <a:pt x="109" y="19130"/>
                  <a:pt x="124" y="19234"/>
                  <a:pt x="145" y="19311"/>
                </a:cubicBezTo>
                <a:cubicBezTo>
                  <a:pt x="162" y="19381"/>
                  <a:pt x="226" y="19416"/>
                  <a:pt x="280" y="19381"/>
                </a:cubicBezTo>
                <a:cubicBezTo>
                  <a:pt x="442" y="19262"/>
                  <a:pt x="777" y="19053"/>
                  <a:pt x="836" y="19263"/>
                </a:cubicBezTo>
                <a:cubicBezTo>
                  <a:pt x="901" y="19487"/>
                  <a:pt x="297" y="19662"/>
                  <a:pt x="76" y="19718"/>
                </a:cubicBezTo>
                <a:cubicBezTo>
                  <a:pt x="28" y="19732"/>
                  <a:pt x="-5" y="19788"/>
                  <a:pt x="0" y="19858"/>
                </a:cubicBezTo>
                <a:cubicBezTo>
                  <a:pt x="11" y="19956"/>
                  <a:pt x="49" y="20104"/>
                  <a:pt x="140" y="20237"/>
                </a:cubicBezTo>
                <a:cubicBezTo>
                  <a:pt x="178" y="20286"/>
                  <a:pt x="232" y="20292"/>
                  <a:pt x="275" y="20243"/>
                </a:cubicBezTo>
                <a:cubicBezTo>
                  <a:pt x="496" y="19977"/>
                  <a:pt x="1091" y="19404"/>
                  <a:pt x="1231" y="19642"/>
                </a:cubicBezTo>
                <a:cubicBezTo>
                  <a:pt x="1274" y="19719"/>
                  <a:pt x="1263" y="19990"/>
                  <a:pt x="562" y="20403"/>
                </a:cubicBezTo>
                <a:cubicBezTo>
                  <a:pt x="508" y="20431"/>
                  <a:pt x="491" y="20515"/>
                  <a:pt x="518" y="20578"/>
                </a:cubicBezTo>
                <a:cubicBezTo>
                  <a:pt x="556" y="20662"/>
                  <a:pt x="605" y="20733"/>
                  <a:pt x="643" y="20782"/>
                </a:cubicBezTo>
                <a:cubicBezTo>
                  <a:pt x="686" y="20838"/>
                  <a:pt x="755" y="20825"/>
                  <a:pt x="782" y="20762"/>
                </a:cubicBezTo>
                <a:cubicBezTo>
                  <a:pt x="874" y="20573"/>
                  <a:pt x="1068" y="20237"/>
                  <a:pt x="1224" y="20377"/>
                </a:cubicBezTo>
                <a:cubicBezTo>
                  <a:pt x="1380" y="20517"/>
                  <a:pt x="1251" y="20866"/>
                  <a:pt x="1170" y="21055"/>
                </a:cubicBezTo>
                <a:cubicBezTo>
                  <a:pt x="1143" y="21125"/>
                  <a:pt x="1165" y="21209"/>
                  <a:pt x="1224" y="21230"/>
                </a:cubicBezTo>
                <a:cubicBezTo>
                  <a:pt x="1273" y="21251"/>
                  <a:pt x="1337" y="21265"/>
                  <a:pt x="1413" y="21265"/>
                </a:cubicBezTo>
                <a:cubicBezTo>
                  <a:pt x="1467" y="21265"/>
                  <a:pt x="1516" y="21202"/>
                  <a:pt x="1511" y="21132"/>
                </a:cubicBezTo>
                <a:cubicBezTo>
                  <a:pt x="1446" y="20130"/>
                  <a:pt x="1613" y="19963"/>
                  <a:pt x="1694" y="20005"/>
                </a:cubicBezTo>
                <a:cubicBezTo>
                  <a:pt x="1910" y="20103"/>
                  <a:pt x="1823" y="21005"/>
                  <a:pt x="1753" y="21383"/>
                </a:cubicBezTo>
                <a:cubicBezTo>
                  <a:pt x="1742" y="21446"/>
                  <a:pt x="1775" y="21518"/>
                  <a:pt x="1824" y="21532"/>
                </a:cubicBezTo>
                <a:cubicBezTo>
                  <a:pt x="1959" y="21574"/>
                  <a:pt x="2072" y="21539"/>
                  <a:pt x="2148" y="21504"/>
                </a:cubicBezTo>
                <a:cubicBezTo>
                  <a:pt x="2196" y="21483"/>
                  <a:pt x="2218" y="21411"/>
                  <a:pt x="2202" y="21348"/>
                </a:cubicBezTo>
                <a:cubicBezTo>
                  <a:pt x="2131" y="21068"/>
                  <a:pt x="1952" y="20298"/>
                  <a:pt x="2136" y="20263"/>
                </a:cubicBezTo>
                <a:cubicBezTo>
                  <a:pt x="2303" y="20228"/>
                  <a:pt x="2325" y="20712"/>
                  <a:pt x="2325" y="20950"/>
                </a:cubicBezTo>
                <a:cubicBezTo>
                  <a:pt x="2325" y="21027"/>
                  <a:pt x="2379" y="21082"/>
                  <a:pt x="2432" y="21068"/>
                </a:cubicBezTo>
                <a:cubicBezTo>
                  <a:pt x="2492" y="21054"/>
                  <a:pt x="2573" y="21020"/>
                  <a:pt x="2643" y="20943"/>
                </a:cubicBezTo>
                <a:cubicBezTo>
                  <a:pt x="2675" y="20908"/>
                  <a:pt x="2681" y="20846"/>
                  <a:pt x="2665" y="20797"/>
                </a:cubicBezTo>
                <a:cubicBezTo>
                  <a:pt x="2428" y="20132"/>
                  <a:pt x="2341" y="19577"/>
                  <a:pt x="2314" y="19178"/>
                </a:cubicBezTo>
                <a:cubicBezTo>
                  <a:pt x="2293" y="18821"/>
                  <a:pt x="2369" y="18451"/>
                  <a:pt x="2552" y="18178"/>
                </a:cubicBezTo>
                <a:cubicBezTo>
                  <a:pt x="5033" y="14593"/>
                  <a:pt x="6839" y="13262"/>
                  <a:pt x="10415" y="11785"/>
                </a:cubicBezTo>
                <a:cubicBezTo>
                  <a:pt x="12097" y="11091"/>
                  <a:pt x="13646" y="10904"/>
                  <a:pt x="14391" y="11940"/>
                </a:cubicBezTo>
                <a:cubicBezTo>
                  <a:pt x="14725" y="12409"/>
                  <a:pt x="14676" y="13142"/>
                  <a:pt x="14288" y="13542"/>
                </a:cubicBezTo>
                <a:cubicBezTo>
                  <a:pt x="13813" y="14025"/>
                  <a:pt x="13473" y="14585"/>
                  <a:pt x="13246" y="15607"/>
                </a:cubicBezTo>
                <a:cubicBezTo>
                  <a:pt x="13230" y="15677"/>
                  <a:pt x="13317" y="15712"/>
                  <a:pt x="13339" y="15642"/>
                </a:cubicBezTo>
                <a:cubicBezTo>
                  <a:pt x="13571" y="14928"/>
                  <a:pt x="13888" y="14418"/>
                  <a:pt x="14195" y="14054"/>
                </a:cubicBezTo>
                <a:cubicBezTo>
                  <a:pt x="14222" y="14019"/>
                  <a:pt x="14271" y="14046"/>
                  <a:pt x="14271" y="14095"/>
                </a:cubicBezTo>
                <a:cubicBezTo>
                  <a:pt x="14282" y="14424"/>
                  <a:pt x="14244" y="14893"/>
                  <a:pt x="14050" y="15362"/>
                </a:cubicBezTo>
                <a:cubicBezTo>
                  <a:pt x="14023" y="15425"/>
                  <a:pt x="14083" y="15483"/>
                  <a:pt x="14126" y="15441"/>
                </a:cubicBezTo>
                <a:cubicBezTo>
                  <a:pt x="14428" y="15126"/>
                  <a:pt x="14486" y="14571"/>
                  <a:pt x="14519" y="14102"/>
                </a:cubicBezTo>
                <a:cubicBezTo>
                  <a:pt x="14535" y="13857"/>
                  <a:pt x="14687" y="13564"/>
                  <a:pt x="14854" y="13445"/>
                </a:cubicBezTo>
                <a:cubicBezTo>
                  <a:pt x="14865" y="13438"/>
                  <a:pt x="14880" y="13431"/>
                  <a:pt x="14891" y="13417"/>
                </a:cubicBezTo>
                <a:cubicBezTo>
                  <a:pt x="14961" y="13368"/>
                  <a:pt x="15043" y="13417"/>
                  <a:pt x="15070" y="13515"/>
                </a:cubicBezTo>
                <a:cubicBezTo>
                  <a:pt x="15124" y="13739"/>
                  <a:pt x="15172" y="13976"/>
                  <a:pt x="15210" y="14242"/>
                </a:cubicBezTo>
                <a:cubicBezTo>
                  <a:pt x="15231" y="14403"/>
                  <a:pt x="15252" y="14559"/>
                  <a:pt x="15274" y="14706"/>
                </a:cubicBezTo>
                <a:cubicBezTo>
                  <a:pt x="15279" y="14818"/>
                  <a:pt x="15301" y="15110"/>
                  <a:pt x="15183" y="15320"/>
                </a:cubicBezTo>
                <a:cubicBezTo>
                  <a:pt x="14686" y="16224"/>
                  <a:pt x="14643" y="15957"/>
                  <a:pt x="14190" y="16902"/>
                </a:cubicBezTo>
                <a:cubicBezTo>
                  <a:pt x="14163" y="16958"/>
                  <a:pt x="14244" y="17009"/>
                  <a:pt x="14276" y="16953"/>
                </a:cubicBezTo>
                <a:cubicBezTo>
                  <a:pt x="14524" y="16469"/>
                  <a:pt x="14967" y="16105"/>
                  <a:pt x="15178" y="15874"/>
                </a:cubicBezTo>
                <a:cubicBezTo>
                  <a:pt x="15221" y="15825"/>
                  <a:pt x="15258" y="15776"/>
                  <a:pt x="15296" y="15727"/>
                </a:cubicBezTo>
                <a:cubicBezTo>
                  <a:pt x="15323" y="15685"/>
                  <a:pt x="15376" y="15706"/>
                  <a:pt x="15382" y="15762"/>
                </a:cubicBezTo>
                <a:cubicBezTo>
                  <a:pt x="15495" y="17058"/>
                  <a:pt x="15393" y="17464"/>
                  <a:pt x="15296" y="18003"/>
                </a:cubicBezTo>
                <a:cubicBezTo>
                  <a:pt x="15285" y="18073"/>
                  <a:pt x="15361" y="18107"/>
                  <a:pt x="15388" y="18044"/>
                </a:cubicBezTo>
                <a:cubicBezTo>
                  <a:pt x="15674" y="17323"/>
                  <a:pt x="15652" y="16427"/>
                  <a:pt x="15663" y="15517"/>
                </a:cubicBezTo>
                <a:cubicBezTo>
                  <a:pt x="15663" y="15461"/>
                  <a:pt x="15712" y="15432"/>
                  <a:pt x="15744" y="15467"/>
                </a:cubicBezTo>
                <a:cubicBezTo>
                  <a:pt x="15857" y="15593"/>
                  <a:pt x="15991" y="15721"/>
                  <a:pt x="16132" y="15861"/>
                </a:cubicBezTo>
                <a:cubicBezTo>
                  <a:pt x="16207" y="15938"/>
                  <a:pt x="16256" y="16048"/>
                  <a:pt x="16266" y="16167"/>
                </a:cubicBezTo>
                <a:cubicBezTo>
                  <a:pt x="16310" y="16678"/>
                  <a:pt x="16386" y="17036"/>
                  <a:pt x="16629" y="17316"/>
                </a:cubicBezTo>
                <a:cubicBezTo>
                  <a:pt x="16672" y="17365"/>
                  <a:pt x="16730" y="17302"/>
                  <a:pt x="16703" y="17239"/>
                </a:cubicBezTo>
                <a:cubicBezTo>
                  <a:pt x="16546" y="16882"/>
                  <a:pt x="16504" y="16568"/>
                  <a:pt x="16499" y="16351"/>
                </a:cubicBezTo>
                <a:cubicBezTo>
                  <a:pt x="16499" y="16309"/>
                  <a:pt x="16531" y="16280"/>
                  <a:pt x="16558" y="16301"/>
                </a:cubicBezTo>
                <a:cubicBezTo>
                  <a:pt x="16855" y="16504"/>
                  <a:pt x="17065" y="16776"/>
                  <a:pt x="17259" y="17112"/>
                </a:cubicBezTo>
                <a:cubicBezTo>
                  <a:pt x="17291" y="17175"/>
                  <a:pt x="17367" y="17121"/>
                  <a:pt x="17340" y="17051"/>
                </a:cubicBezTo>
                <a:cubicBezTo>
                  <a:pt x="17043" y="16288"/>
                  <a:pt x="16310" y="15699"/>
                  <a:pt x="15879" y="15167"/>
                </a:cubicBezTo>
                <a:cubicBezTo>
                  <a:pt x="15695" y="14943"/>
                  <a:pt x="15576" y="14649"/>
                  <a:pt x="15543" y="14327"/>
                </a:cubicBezTo>
                <a:cubicBezTo>
                  <a:pt x="15538" y="14292"/>
                  <a:pt x="15539" y="14250"/>
                  <a:pt x="15533" y="14215"/>
                </a:cubicBezTo>
                <a:cubicBezTo>
                  <a:pt x="15522" y="14117"/>
                  <a:pt x="15517" y="14018"/>
                  <a:pt x="15506" y="13927"/>
                </a:cubicBezTo>
                <a:cubicBezTo>
                  <a:pt x="15495" y="13808"/>
                  <a:pt x="15598" y="13732"/>
                  <a:pt x="15673" y="13802"/>
                </a:cubicBezTo>
                <a:cubicBezTo>
                  <a:pt x="15856" y="13977"/>
                  <a:pt x="16115" y="14144"/>
                  <a:pt x="16487" y="14277"/>
                </a:cubicBezTo>
                <a:cubicBezTo>
                  <a:pt x="17091" y="14494"/>
                  <a:pt x="17389" y="14691"/>
                  <a:pt x="17923" y="15657"/>
                </a:cubicBezTo>
                <a:cubicBezTo>
                  <a:pt x="17956" y="15720"/>
                  <a:pt x="18031" y="15664"/>
                  <a:pt x="18004" y="15594"/>
                </a:cubicBezTo>
                <a:cubicBezTo>
                  <a:pt x="17670" y="14705"/>
                  <a:pt x="17270" y="14278"/>
                  <a:pt x="16585" y="14012"/>
                </a:cubicBezTo>
                <a:cubicBezTo>
                  <a:pt x="16261" y="13886"/>
                  <a:pt x="16050" y="13710"/>
                  <a:pt x="15867" y="13493"/>
                </a:cubicBezTo>
                <a:cubicBezTo>
                  <a:pt x="15576" y="13150"/>
                  <a:pt x="15479" y="12597"/>
                  <a:pt x="15646" y="12128"/>
                </a:cubicBezTo>
                <a:cubicBezTo>
                  <a:pt x="15797" y="11701"/>
                  <a:pt x="16051" y="11372"/>
                  <a:pt x="16423" y="11036"/>
                </a:cubicBezTo>
                <a:cubicBezTo>
                  <a:pt x="16871" y="10693"/>
                  <a:pt x="17249" y="10665"/>
                  <a:pt x="17680" y="10826"/>
                </a:cubicBezTo>
                <a:cubicBezTo>
                  <a:pt x="18112" y="10987"/>
                  <a:pt x="18456" y="11413"/>
                  <a:pt x="18580" y="11966"/>
                </a:cubicBezTo>
                <a:cubicBezTo>
                  <a:pt x="18651" y="12295"/>
                  <a:pt x="18661" y="12645"/>
                  <a:pt x="18715" y="12981"/>
                </a:cubicBezTo>
                <a:cubicBezTo>
                  <a:pt x="18882" y="13955"/>
                  <a:pt x="19088" y="14327"/>
                  <a:pt x="19325" y="14649"/>
                </a:cubicBezTo>
                <a:cubicBezTo>
                  <a:pt x="19379" y="14719"/>
                  <a:pt x="19406" y="14648"/>
                  <a:pt x="19379" y="14585"/>
                </a:cubicBezTo>
                <a:cubicBezTo>
                  <a:pt x="19245" y="14305"/>
                  <a:pt x="19033" y="13815"/>
                  <a:pt x="18990" y="13605"/>
                </a:cubicBezTo>
                <a:cubicBezTo>
                  <a:pt x="18979" y="13556"/>
                  <a:pt x="19022" y="13521"/>
                  <a:pt x="19049" y="13542"/>
                </a:cubicBezTo>
                <a:cubicBezTo>
                  <a:pt x="19356" y="13766"/>
                  <a:pt x="19552" y="14082"/>
                  <a:pt x="19622" y="14180"/>
                </a:cubicBezTo>
                <a:cubicBezTo>
                  <a:pt x="19660" y="14229"/>
                  <a:pt x="19713" y="14145"/>
                  <a:pt x="19681" y="14089"/>
                </a:cubicBezTo>
                <a:cubicBezTo>
                  <a:pt x="19314" y="13451"/>
                  <a:pt x="19108" y="13361"/>
                  <a:pt x="18995" y="13172"/>
                </a:cubicBezTo>
                <a:cubicBezTo>
                  <a:pt x="18925" y="13053"/>
                  <a:pt x="18888" y="12912"/>
                  <a:pt x="18872" y="12765"/>
                </a:cubicBezTo>
                <a:cubicBezTo>
                  <a:pt x="18834" y="12380"/>
                  <a:pt x="18812" y="12024"/>
                  <a:pt x="18747" y="11730"/>
                </a:cubicBezTo>
                <a:cubicBezTo>
                  <a:pt x="18720" y="11597"/>
                  <a:pt x="18829" y="11483"/>
                  <a:pt x="18921" y="11546"/>
                </a:cubicBezTo>
                <a:cubicBezTo>
                  <a:pt x="18991" y="11595"/>
                  <a:pt x="19066" y="11637"/>
                  <a:pt x="19142" y="11686"/>
                </a:cubicBezTo>
                <a:cubicBezTo>
                  <a:pt x="19185" y="11714"/>
                  <a:pt x="19233" y="11743"/>
                  <a:pt x="19277" y="11771"/>
                </a:cubicBezTo>
                <a:cubicBezTo>
                  <a:pt x="19848" y="12227"/>
                  <a:pt x="19518" y="13172"/>
                  <a:pt x="20047" y="13935"/>
                </a:cubicBezTo>
                <a:cubicBezTo>
                  <a:pt x="20090" y="13998"/>
                  <a:pt x="20155" y="13977"/>
                  <a:pt x="20123" y="13900"/>
                </a:cubicBezTo>
                <a:cubicBezTo>
                  <a:pt x="20026" y="13683"/>
                  <a:pt x="19940" y="13486"/>
                  <a:pt x="19924" y="13191"/>
                </a:cubicBezTo>
                <a:cubicBezTo>
                  <a:pt x="19918" y="13135"/>
                  <a:pt x="19967" y="13109"/>
                  <a:pt x="20000" y="13137"/>
                </a:cubicBezTo>
                <a:cubicBezTo>
                  <a:pt x="20107" y="13242"/>
                  <a:pt x="20214" y="13388"/>
                  <a:pt x="20289" y="13493"/>
                </a:cubicBezTo>
                <a:cubicBezTo>
                  <a:pt x="20343" y="13577"/>
                  <a:pt x="20355" y="13508"/>
                  <a:pt x="20338" y="13445"/>
                </a:cubicBezTo>
                <a:cubicBezTo>
                  <a:pt x="20241" y="13123"/>
                  <a:pt x="20041" y="12897"/>
                  <a:pt x="19912" y="12771"/>
                </a:cubicBezTo>
                <a:cubicBezTo>
                  <a:pt x="19847" y="12708"/>
                  <a:pt x="19804" y="12618"/>
                  <a:pt x="19799" y="12513"/>
                </a:cubicBezTo>
                <a:cubicBezTo>
                  <a:pt x="19794" y="12415"/>
                  <a:pt x="19795" y="12351"/>
                  <a:pt x="19784" y="12246"/>
                </a:cubicBezTo>
                <a:cubicBezTo>
                  <a:pt x="19778" y="12197"/>
                  <a:pt x="19821" y="12157"/>
                  <a:pt x="19853" y="12185"/>
                </a:cubicBezTo>
                <a:cubicBezTo>
                  <a:pt x="20775" y="12913"/>
                  <a:pt x="21023" y="13472"/>
                  <a:pt x="21255" y="13955"/>
                </a:cubicBezTo>
                <a:cubicBezTo>
                  <a:pt x="21282" y="14011"/>
                  <a:pt x="21347" y="13977"/>
                  <a:pt x="21336" y="13914"/>
                </a:cubicBezTo>
                <a:cubicBezTo>
                  <a:pt x="21217" y="13325"/>
                  <a:pt x="20868" y="12353"/>
                  <a:pt x="19433" y="11526"/>
                </a:cubicBezTo>
                <a:cubicBezTo>
                  <a:pt x="19191" y="11386"/>
                  <a:pt x="18963" y="11246"/>
                  <a:pt x="18801" y="10903"/>
                </a:cubicBezTo>
                <a:cubicBezTo>
                  <a:pt x="18612" y="10518"/>
                  <a:pt x="18975" y="10273"/>
                  <a:pt x="18975" y="10273"/>
                </a:cubicBezTo>
                <a:cubicBezTo>
                  <a:pt x="19433" y="9937"/>
                  <a:pt x="20409" y="11155"/>
                  <a:pt x="21304" y="11246"/>
                </a:cubicBezTo>
                <a:cubicBezTo>
                  <a:pt x="21353" y="11253"/>
                  <a:pt x="21369" y="11163"/>
                  <a:pt x="21321" y="11135"/>
                </a:cubicBezTo>
                <a:cubicBezTo>
                  <a:pt x="21067" y="11016"/>
                  <a:pt x="20813" y="10860"/>
                  <a:pt x="20581" y="10699"/>
                </a:cubicBezTo>
                <a:cubicBezTo>
                  <a:pt x="20549" y="10678"/>
                  <a:pt x="20548" y="10615"/>
                  <a:pt x="20586" y="10601"/>
                </a:cubicBezTo>
                <a:cubicBezTo>
                  <a:pt x="20732" y="10538"/>
                  <a:pt x="20943" y="10476"/>
                  <a:pt x="21218" y="10518"/>
                </a:cubicBezTo>
                <a:cubicBezTo>
                  <a:pt x="21267" y="10525"/>
                  <a:pt x="21289" y="10434"/>
                  <a:pt x="21240" y="10406"/>
                </a:cubicBezTo>
                <a:cubicBezTo>
                  <a:pt x="20992" y="10259"/>
                  <a:pt x="20754" y="10252"/>
                  <a:pt x="20436" y="10378"/>
                </a:cubicBezTo>
                <a:cubicBezTo>
                  <a:pt x="20307" y="10427"/>
                  <a:pt x="20167" y="10405"/>
                  <a:pt x="20054" y="10321"/>
                </a:cubicBezTo>
                <a:cubicBezTo>
                  <a:pt x="19827" y="10160"/>
                  <a:pt x="19622" y="10020"/>
                  <a:pt x="19460" y="9936"/>
                </a:cubicBezTo>
                <a:cubicBezTo>
                  <a:pt x="19412" y="9915"/>
                  <a:pt x="19405" y="9831"/>
                  <a:pt x="19448" y="9796"/>
                </a:cubicBezTo>
                <a:cubicBezTo>
                  <a:pt x="19745" y="9551"/>
                  <a:pt x="20138" y="9376"/>
                  <a:pt x="20829" y="9404"/>
                </a:cubicBezTo>
                <a:cubicBezTo>
                  <a:pt x="20877" y="9404"/>
                  <a:pt x="20894" y="9320"/>
                  <a:pt x="20846" y="9299"/>
                </a:cubicBezTo>
                <a:cubicBezTo>
                  <a:pt x="20587" y="9173"/>
                  <a:pt x="20069" y="9062"/>
                  <a:pt x="19368" y="9566"/>
                </a:cubicBezTo>
                <a:cubicBezTo>
                  <a:pt x="19033" y="9811"/>
                  <a:pt x="18763" y="10098"/>
                  <a:pt x="18510" y="10231"/>
                </a:cubicBezTo>
                <a:cubicBezTo>
                  <a:pt x="18251" y="10364"/>
                  <a:pt x="17961" y="10266"/>
                  <a:pt x="17788" y="9986"/>
                </a:cubicBezTo>
                <a:cubicBezTo>
                  <a:pt x="17271" y="9139"/>
                  <a:pt x="17043" y="7871"/>
                  <a:pt x="18051" y="6744"/>
                </a:cubicBezTo>
                <a:cubicBezTo>
                  <a:pt x="18321" y="6442"/>
                  <a:pt x="18716" y="6429"/>
                  <a:pt x="19002" y="6695"/>
                </a:cubicBezTo>
                <a:cubicBezTo>
                  <a:pt x="19428" y="7088"/>
                  <a:pt x="19967" y="7696"/>
                  <a:pt x="20517" y="7899"/>
                </a:cubicBezTo>
                <a:cubicBezTo>
                  <a:pt x="20566" y="7920"/>
                  <a:pt x="20597" y="7829"/>
                  <a:pt x="20554" y="7794"/>
                </a:cubicBezTo>
                <a:cubicBezTo>
                  <a:pt x="20328" y="7619"/>
                  <a:pt x="20096" y="7472"/>
                  <a:pt x="19902" y="7199"/>
                </a:cubicBezTo>
                <a:cubicBezTo>
                  <a:pt x="19875" y="7164"/>
                  <a:pt x="19891" y="7101"/>
                  <a:pt x="19929" y="7094"/>
                </a:cubicBezTo>
                <a:cubicBezTo>
                  <a:pt x="20080" y="7066"/>
                  <a:pt x="20290" y="7066"/>
                  <a:pt x="20544" y="7164"/>
                </a:cubicBezTo>
                <a:cubicBezTo>
                  <a:pt x="20593" y="7185"/>
                  <a:pt x="20624" y="7094"/>
                  <a:pt x="20581" y="7059"/>
                </a:cubicBezTo>
                <a:cubicBezTo>
                  <a:pt x="20365" y="6863"/>
                  <a:pt x="20134" y="6800"/>
                  <a:pt x="19816" y="6842"/>
                </a:cubicBezTo>
                <a:cubicBezTo>
                  <a:pt x="19676" y="6863"/>
                  <a:pt x="19529" y="6808"/>
                  <a:pt x="19421" y="6689"/>
                </a:cubicBezTo>
                <a:cubicBezTo>
                  <a:pt x="19276" y="6535"/>
                  <a:pt x="19141" y="6387"/>
                  <a:pt x="19017" y="6282"/>
                </a:cubicBezTo>
                <a:cubicBezTo>
                  <a:pt x="18920" y="6198"/>
                  <a:pt x="18936" y="6008"/>
                  <a:pt x="19039" y="5938"/>
                </a:cubicBezTo>
                <a:cubicBezTo>
                  <a:pt x="19163" y="5861"/>
                  <a:pt x="19292" y="5792"/>
                  <a:pt x="19416" y="5722"/>
                </a:cubicBezTo>
                <a:cubicBezTo>
                  <a:pt x="19476" y="5694"/>
                  <a:pt x="19540" y="5672"/>
                  <a:pt x="19605" y="5665"/>
                </a:cubicBezTo>
                <a:cubicBezTo>
                  <a:pt x="19713" y="5658"/>
                  <a:pt x="19848" y="5665"/>
                  <a:pt x="19978" y="5735"/>
                </a:cubicBezTo>
                <a:cubicBezTo>
                  <a:pt x="20210" y="5861"/>
                  <a:pt x="20786" y="6617"/>
                  <a:pt x="21520" y="6680"/>
                </a:cubicBezTo>
                <a:cubicBezTo>
                  <a:pt x="21579" y="6729"/>
                  <a:pt x="21595" y="6640"/>
                  <a:pt x="21552" y="6619"/>
                </a:cubicBezTo>
                <a:cubicBezTo>
                  <a:pt x="21342" y="6514"/>
                  <a:pt x="21110" y="6372"/>
                  <a:pt x="20900" y="6225"/>
                </a:cubicBezTo>
                <a:cubicBezTo>
                  <a:pt x="20862" y="6197"/>
                  <a:pt x="20872" y="6127"/>
                  <a:pt x="20910" y="6120"/>
                </a:cubicBezTo>
                <a:cubicBezTo>
                  <a:pt x="21061" y="6078"/>
                  <a:pt x="21250" y="6078"/>
                  <a:pt x="21390" y="6085"/>
                </a:cubicBezTo>
                <a:cubicBezTo>
                  <a:pt x="21439" y="6085"/>
                  <a:pt x="21455" y="5994"/>
                  <a:pt x="21407" y="5973"/>
                </a:cubicBezTo>
                <a:cubicBezTo>
                  <a:pt x="21046" y="5791"/>
                  <a:pt x="20658" y="5883"/>
                  <a:pt x="20512" y="5925"/>
                </a:cubicBezTo>
                <a:cubicBezTo>
                  <a:pt x="20507" y="5925"/>
                  <a:pt x="20500" y="5926"/>
                  <a:pt x="20495" y="5919"/>
                </a:cubicBezTo>
                <a:cubicBezTo>
                  <a:pt x="20425" y="5856"/>
                  <a:pt x="20366" y="5800"/>
                  <a:pt x="20323" y="5744"/>
                </a:cubicBezTo>
                <a:cubicBezTo>
                  <a:pt x="20258" y="5667"/>
                  <a:pt x="20118" y="5554"/>
                  <a:pt x="20059" y="5505"/>
                </a:cubicBezTo>
                <a:cubicBezTo>
                  <a:pt x="20026" y="5477"/>
                  <a:pt x="20036" y="5421"/>
                  <a:pt x="20069" y="5400"/>
                </a:cubicBezTo>
                <a:cubicBezTo>
                  <a:pt x="20651" y="5078"/>
                  <a:pt x="21142" y="5147"/>
                  <a:pt x="21412" y="5098"/>
                </a:cubicBezTo>
                <a:cubicBezTo>
                  <a:pt x="21461" y="5091"/>
                  <a:pt x="21466" y="5008"/>
                  <a:pt x="21417" y="4987"/>
                </a:cubicBezTo>
                <a:cubicBezTo>
                  <a:pt x="20710" y="4721"/>
                  <a:pt x="19983" y="5022"/>
                  <a:pt x="19088" y="5540"/>
                </a:cubicBezTo>
                <a:cubicBezTo>
                  <a:pt x="19007" y="5589"/>
                  <a:pt x="18931" y="5469"/>
                  <a:pt x="18980" y="5378"/>
                </a:cubicBezTo>
                <a:cubicBezTo>
                  <a:pt x="19223" y="4902"/>
                  <a:pt x="19718" y="4167"/>
                  <a:pt x="20743" y="3341"/>
                </a:cubicBezTo>
                <a:cubicBezTo>
                  <a:pt x="20786" y="3306"/>
                  <a:pt x="20760" y="3216"/>
                  <a:pt x="20706" y="3230"/>
                </a:cubicBezTo>
                <a:cubicBezTo>
                  <a:pt x="20086" y="3468"/>
                  <a:pt x="19368" y="4224"/>
                  <a:pt x="18899" y="5015"/>
                </a:cubicBezTo>
                <a:cubicBezTo>
                  <a:pt x="18872" y="5057"/>
                  <a:pt x="18818" y="5036"/>
                  <a:pt x="18818" y="4980"/>
                </a:cubicBezTo>
                <a:cubicBezTo>
                  <a:pt x="18829" y="4602"/>
                  <a:pt x="18786" y="4301"/>
                  <a:pt x="18678" y="4133"/>
                </a:cubicBezTo>
                <a:cubicBezTo>
                  <a:pt x="18646" y="4084"/>
                  <a:pt x="18587" y="4125"/>
                  <a:pt x="18597" y="4188"/>
                </a:cubicBezTo>
                <a:cubicBezTo>
                  <a:pt x="18721" y="4797"/>
                  <a:pt x="18495" y="5898"/>
                  <a:pt x="18171" y="6094"/>
                </a:cubicBezTo>
                <a:cubicBezTo>
                  <a:pt x="17125" y="6759"/>
                  <a:pt x="16763" y="6934"/>
                  <a:pt x="16445" y="6304"/>
                </a:cubicBezTo>
                <a:cubicBezTo>
                  <a:pt x="16262" y="5814"/>
                  <a:pt x="16271" y="5309"/>
                  <a:pt x="16379" y="4665"/>
                </a:cubicBezTo>
                <a:cubicBezTo>
                  <a:pt x="16379" y="4658"/>
                  <a:pt x="16386" y="4650"/>
                  <a:pt x="16386" y="4643"/>
                </a:cubicBezTo>
                <a:cubicBezTo>
                  <a:pt x="16715" y="3873"/>
                  <a:pt x="17238" y="3762"/>
                  <a:pt x="17734" y="3510"/>
                </a:cubicBezTo>
                <a:cubicBezTo>
                  <a:pt x="18209" y="3265"/>
                  <a:pt x="18587" y="3039"/>
                  <a:pt x="18732" y="2654"/>
                </a:cubicBezTo>
                <a:cubicBezTo>
                  <a:pt x="18754" y="2591"/>
                  <a:pt x="18716" y="2549"/>
                  <a:pt x="18678" y="2584"/>
                </a:cubicBezTo>
                <a:cubicBezTo>
                  <a:pt x="18516" y="2766"/>
                  <a:pt x="18381" y="2921"/>
                  <a:pt x="18154" y="3033"/>
                </a:cubicBezTo>
                <a:cubicBezTo>
                  <a:pt x="18116" y="3047"/>
                  <a:pt x="18084" y="3005"/>
                  <a:pt x="18100" y="2956"/>
                </a:cubicBezTo>
                <a:cubicBezTo>
                  <a:pt x="18132" y="2851"/>
                  <a:pt x="18187" y="2733"/>
                  <a:pt x="18247" y="2628"/>
                </a:cubicBezTo>
                <a:cubicBezTo>
                  <a:pt x="18268" y="2586"/>
                  <a:pt x="18230" y="2543"/>
                  <a:pt x="18198" y="2571"/>
                </a:cubicBezTo>
                <a:cubicBezTo>
                  <a:pt x="17885" y="2893"/>
                  <a:pt x="17912" y="3097"/>
                  <a:pt x="17686" y="3265"/>
                </a:cubicBezTo>
                <a:cubicBezTo>
                  <a:pt x="17524" y="3384"/>
                  <a:pt x="16942" y="3537"/>
                  <a:pt x="16629" y="3838"/>
                </a:cubicBezTo>
                <a:cubicBezTo>
                  <a:pt x="16596" y="3866"/>
                  <a:pt x="16552" y="3831"/>
                  <a:pt x="16563" y="3774"/>
                </a:cubicBezTo>
                <a:cubicBezTo>
                  <a:pt x="16601" y="3599"/>
                  <a:pt x="16640" y="3410"/>
                  <a:pt x="16683" y="3214"/>
                </a:cubicBezTo>
                <a:cubicBezTo>
                  <a:pt x="16693" y="3151"/>
                  <a:pt x="16709" y="3089"/>
                  <a:pt x="16720" y="3033"/>
                </a:cubicBezTo>
                <a:cubicBezTo>
                  <a:pt x="16725" y="3012"/>
                  <a:pt x="16811" y="2703"/>
                  <a:pt x="17000" y="2549"/>
                </a:cubicBezTo>
                <a:cubicBezTo>
                  <a:pt x="17172" y="2402"/>
                  <a:pt x="17848" y="2235"/>
                  <a:pt x="18220" y="1597"/>
                </a:cubicBezTo>
                <a:cubicBezTo>
                  <a:pt x="18241" y="1555"/>
                  <a:pt x="18203" y="1499"/>
                  <a:pt x="18171" y="1534"/>
                </a:cubicBezTo>
                <a:cubicBezTo>
                  <a:pt x="18020" y="1667"/>
                  <a:pt x="17826" y="1858"/>
                  <a:pt x="17653" y="1963"/>
                </a:cubicBezTo>
                <a:cubicBezTo>
                  <a:pt x="17589" y="2005"/>
                  <a:pt x="17561" y="1942"/>
                  <a:pt x="17578" y="1893"/>
                </a:cubicBezTo>
                <a:cubicBezTo>
                  <a:pt x="17632" y="1732"/>
                  <a:pt x="17755" y="1528"/>
                  <a:pt x="17825" y="1409"/>
                </a:cubicBezTo>
                <a:cubicBezTo>
                  <a:pt x="17879" y="1318"/>
                  <a:pt x="17820" y="1317"/>
                  <a:pt x="17777" y="1359"/>
                </a:cubicBezTo>
                <a:cubicBezTo>
                  <a:pt x="17507" y="1590"/>
                  <a:pt x="17399" y="1913"/>
                  <a:pt x="17345" y="2074"/>
                </a:cubicBezTo>
                <a:cubicBezTo>
                  <a:pt x="17313" y="2172"/>
                  <a:pt x="17260" y="2199"/>
                  <a:pt x="17249" y="2199"/>
                </a:cubicBezTo>
                <a:cubicBezTo>
                  <a:pt x="17147" y="2255"/>
                  <a:pt x="16898" y="2383"/>
                  <a:pt x="16925" y="2243"/>
                </a:cubicBezTo>
                <a:cubicBezTo>
                  <a:pt x="17136" y="1074"/>
                  <a:pt x="17669" y="484"/>
                  <a:pt x="17987" y="99"/>
                </a:cubicBezTo>
                <a:cubicBezTo>
                  <a:pt x="18025" y="50"/>
                  <a:pt x="17981" y="-26"/>
                  <a:pt x="17938" y="9"/>
                </a:cubicBezTo>
                <a:close/>
                <a:moveTo>
                  <a:pt x="15065" y="7787"/>
                </a:moveTo>
                <a:cubicBezTo>
                  <a:pt x="15550" y="7787"/>
                  <a:pt x="15948" y="8299"/>
                  <a:pt x="15948" y="8936"/>
                </a:cubicBezTo>
                <a:cubicBezTo>
                  <a:pt x="15948" y="9573"/>
                  <a:pt x="15555" y="10085"/>
                  <a:pt x="15065" y="10085"/>
                </a:cubicBezTo>
                <a:cubicBezTo>
                  <a:pt x="14579" y="10085"/>
                  <a:pt x="14180" y="9573"/>
                  <a:pt x="14180" y="8936"/>
                </a:cubicBezTo>
                <a:cubicBezTo>
                  <a:pt x="14180" y="8306"/>
                  <a:pt x="14574" y="7787"/>
                  <a:pt x="15065" y="7787"/>
                </a:cubicBezTo>
                <a:close/>
              </a:path>
            </a:pathLst>
          </a:custGeom>
          <a:solidFill>
            <a:srgbClr val="513B98"/>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25" name="Connect!"/>
          <p:cNvSpPr txBox="1"/>
          <p:nvPr/>
        </p:nvSpPr>
        <p:spPr>
          <a:xfrm>
            <a:off x="1500376" y="437351"/>
            <a:ext cx="2941500" cy="7338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ctr">
            <a:spAutoFit/>
          </a:bodyPr>
          <a:lstStyle>
            <a:lvl1pPr>
              <a:defRPr sz="4200" b="1">
                <a:solidFill>
                  <a:srgbClr val="513B98"/>
                </a:solidFill>
              </a:defRPr>
            </a:lvl1pPr>
          </a:lstStyle>
          <a:p>
            <a:r>
              <a:t>Connect!</a:t>
            </a:r>
          </a:p>
        </p:txBody>
      </p:sp>
      <p:sp>
        <p:nvSpPr>
          <p:cNvPr id="1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133" name="Slide Subtitle"/>
          <p:cNvSpPr txBox="1">
            <a:spLocks noGrp="1"/>
          </p:cNvSpPr>
          <p:nvPr>
            <p:ph type="body" sz="quarter" idx="21" hasCustomPrompt="1"/>
          </p:nvPr>
        </p:nvSpPr>
        <p:spPr>
          <a:xfrm>
            <a:off x="1206500" y="2844800"/>
            <a:ext cx="9779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34"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135" name="Hot-air balloons viewed from below against a blue sky"/>
          <p:cNvSpPr>
            <a:spLocks noGrp="1"/>
          </p:cNvSpPr>
          <p:nvPr>
            <p:ph type="pic" idx="22"/>
          </p:nvPr>
        </p:nvSpPr>
        <p:spPr>
          <a:xfrm>
            <a:off x="8432800" y="1263848"/>
            <a:ext cx="16850011" cy="11188205"/>
          </a:xfrm>
          <a:prstGeom prst="rect">
            <a:avLst/>
          </a:prstGeom>
        </p:spPr>
        <p:txBody>
          <a:bodyPr lIns="91439" tIns="45719" rIns="91439" bIns="45719">
            <a:noAutofit/>
          </a:bodyPr>
          <a:lstStyle/>
          <a:p>
            <a:endParaRPr/>
          </a:p>
        </p:txBody>
      </p:sp>
      <p:sp>
        <p:nvSpPr>
          <p:cNvPr id="136" name="Slide Title"/>
          <p:cNvSpPr txBox="1">
            <a:spLocks noGrp="1"/>
          </p:cNvSpPr>
          <p:nvPr>
            <p:ph type="title" hasCustomPrompt="1"/>
          </p:nvPr>
        </p:nvSpPr>
        <p:spPr>
          <a:xfrm>
            <a:off x="1206500" y="1422400"/>
            <a:ext cx="9779000" cy="1435100"/>
          </a:xfrm>
          <a:prstGeom prst="rect">
            <a:avLst/>
          </a:prstGeom>
        </p:spPr>
        <p:txBody>
          <a:bodyPr/>
          <a:lstStyle/>
          <a:p>
            <a:r>
              <a:t>Slide Title</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144" name="Slide Subtitle"/>
          <p:cNvSpPr txBox="1">
            <a:spLocks noGrp="1"/>
          </p:cNvSpPr>
          <p:nvPr>
            <p:ph type="body" sz="quarter" idx="21" hasCustomPrompt="1"/>
          </p:nvPr>
        </p:nvSpPr>
        <p:spPr>
          <a:xfrm>
            <a:off x="1206500" y="2844800"/>
            <a:ext cx="9779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45"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146" name="Slide Title"/>
          <p:cNvSpPr txBox="1">
            <a:spLocks noGrp="1"/>
          </p:cNvSpPr>
          <p:nvPr>
            <p:ph type="title" hasCustomPrompt="1"/>
          </p:nvPr>
        </p:nvSpPr>
        <p:spPr>
          <a:xfrm>
            <a:off x="1206500" y="1422400"/>
            <a:ext cx="9779000" cy="1435100"/>
          </a:xfrm>
          <a:prstGeom prst="rect">
            <a:avLst/>
          </a:prstGeom>
        </p:spPr>
        <p:txBody>
          <a:bodyPr/>
          <a:lstStyle/>
          <a:p>
            <a:r>
              <a:t>Slide Title</a:t>
            </a: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154" name="Slide Subtitle"/>
          <p:cNvSpPr txBox="1">
            <a:spLocks noGrp="1"/>
          </p:cNvSpPr>
          <p:nvPr>
            <p:ph type="body" sz="quarter" idx="21" hasCustomPrompt="1"/>
          </p:nvPr>
        </p:nvSpPr>
        <p:spPr>
          <a:xfrm>
            <a:off x="1206500" y="2844800"/>
            <a:ext cx="9779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55"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156" name="Slide Title"/>
          <p:cNvSpPr txBox="1">
            <a:spLocks noGrp="1"/>
          </p:cNvSpPr>
          <p:nvPr>
            <p:ph type="title" hasCustomPrompt="1"/>
          </p:nvPr>
        </p:nvSpPr>
        <p:spPr>
          <a:xfrm>
            <a:off x="1206500" y="1422400"/>
            <a:ext cx="9779000" cy="1435100"/>
          </a:xfrm>
          <a:prstGeom prst="rect">
            <a:avLst/>
          </a:prstGeom>
        </p:spPr>
        <p:txBody>
          <a:bodyPr/>
          <a:lstStyle>
            <a:lvl1pPr>
              <a:defRPr>
                <a:solidFill>
                  <a:srgbClr val="074990"/>
                </a:solidFill>
              </a:defRPr>
            </a:lvl1pPr>
          </a:lstStyle>
          <a:p>
            <a:r>
              <a:t>Slide Title</a:t>
            </a:r>
          </a:p>
        </p:txBody>
      </p:sp>
      <p:sp>
        <p:nvSpPr>
          <p:cNvPr id="1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Section">
    <p:bg>
      <p:bgPr>
        <a:solidFill>
          <a:srgbClr val="513B98"/>
        </a:solidFill>
        <a:effectLst/>
      </p:bgPr>
    </p:bg>
    <p:spTree>
      <p:nvGrpSpPr>
        <p:cNvPr id="1" name=""/>
        <p:cNvGrpSpPr/>
        <p:nvPr/>
      </p:nvGrpSpPr>
      <p:grpSpPr>
        <a:xfrm>
          <a:off x="0" y="0"/>
          <a:ext cx="0" cy="0"/>
          <a:chOff x="0" y="0"/>
          <a:chExt cx="0" cy="0"/>
        </a:xfrm>
      </p:grpSpPr>
      <p:sp>
        <p:nvSpPr>
          <p:cNvPr id="164"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solidFill>
                  <a:srgbClr val="FFFFFF"/>
                </a:solidFill>
                <a:latin typeface="Helvetica Neue Medium"/>
                <a:ea typeface="Helvetica Neue Medium"/>
                <a:cs typeface="Helvetica Neue Medium"/>
                <a:sym typeface="Helvetica Neue Medium"/>
              </a:defRPr>
            </a:lvl1pPr>
          </a:lstStyle>
          <a:p>
            <a:r>
              <a:t>Section Title</a:t>
            </a:r>
          </a:p>
        </p:txBody>
      </p:sp>
      <p:sp>
        <p:nvSpPr>
          <p:cNvPr id="165" name="Slide Number"/>
          <p:cNvSpPr txBox="1">
            <a:spLocks noGrp="1"/>
          </p:cNvSpPr>
          <p:nvPr>
            <p:ph type="sldNum" sz="quarter" idx="2"/>
          </p:nvPr>
        </p:nvSpPr>
        <p:spPr>
          <a:xfrm>
            <a:off x="12001499" y="13085233"/>
            <a:ext cx="368505" cy="374600"/>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Video">
    <p:bg>
      <p:bgPr>
        <a:solidFill>
          <a:srgbClr val="513B98"/>
        </a:solidFill>
        <a:effectLst/>
      </p:bgPr>
    </p:bg>
    <p:spTree>
      <p:nvGrpSpPr>
        <p:cNvPr id="1" name=""/>
        <p:cNvGrpSpPr/>
        <p:nvPr/>
      </p:nvGrpSpPr>
      <p:grpSpPr>
        <a:xfrm>
          <a:off x="0" y="0"/>
          <a:ext cx="0" cy="0"/>
          <a:chOff x="0" y="0"/>
          <a:chExt cx="0" cy="0"/>
        </a:xfrm>
      </p:grpSpPr>
      <p:sp>
        <p:nvSpPr>
          <p:cNvPr id="172" name="Rectangle"/>
          <p:cNvSpPr/>
          <p:nvPr/>
        </p:nvSpPr>
        <p:spPr>
          <a:xfrm>
            <a:off x="951318" y="986645"/>
            <a:ext cx="22481364" cy="11742710"/>
          </a:xfrm>
          <a:prstGeom prst="rect">
            <a:avLst/>
          </a:prstGeom>
          <a:solidFill>
            <a:srgbClr val="3A2B6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73" name="Slide Number"/>
          <p:cNvSpPr txBox="1">
            <a:spLocks noGrp="1"/>
          </p:cNvSpPr>
          <p:nvPr>
            <p:ph type="sldNum" sz="quarter" idx="2"/>
          </p:nvPr>
        </p:nvSpPr>
        <p:spPr>
          <a:xfrm>
            <a:off x="12001499" y="13085233"/>
            <a:ext cx="368505" cy="374600"/>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80" name="Slide Title"/>
          <p:cNvSpPr txBox="1">
            <a:spLocks noGrp="1"/>
          </p:cNvSpPr>
          <p:nvPr>
            <p:ph type="title" hasCustomPrompt="1"/>
          </p:nvPr>
        </p:nvSpPr>
        <p:spPr>
          <a:xfrm>
            <a:off x="1206500" y="1422400"/>
            <a:ext cx="21971000" cy="1434949"/>
          </a:xfrm>
          <a:prstGeom prst="rect">
            <a:avLst/>
          </a:prstGeom>
        </p:spPr>
        <p:txBody>
          <a:bodyPr/>
          <a:lstStyle>
            <a:lvl1pPr>
              <a:defRPr>
                <a:solidFill>
                  <a:srgbClr val="513B98"/>
                </a:solidFill>
              </a:defRPr>
            </a:lvl1pPr>
          </a:lstStyle>
          <a:p>
            <a:r>
              <a:t>Slide Title</a:t>
            </a:r>
          </a:p>
        </p:txBody>
      </p:sp>
      <p:sp>
        <p:nvSpPr>
          <p:cNvPr id="181" name="Slide Subtitle"/>
          <p:cNvSpPr txBox="1">
            <a:spLocks noGrp="1"/>
          </p:cNvSpPr>
          <p:nvPr>
            <p:ph type="body" sz="quarter" idx="21" hasCustomPrompt="1"/>
          </p:nvPr>
        </p:nvSpPr>
        <p:spPr>
          <a:xfrm>
            <a:off x="1206500" y="2844800"/>
            <a:ext cx="21971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1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89" name="Agenda Title"/>
          <p:cNvSpPr txBox="1">
            <a:spLocks noGrp="1"/>
          </p:cNvSpPr>
          <p:nvPr>
            <p:ph type="title" hasCustomPrompt="1"/>
          </p:nvPr>
        </p:nvSpPr>
        <p:spPr>
          <a:xfrm>
            <a:off x="1206500" y="1422400"/>
            <a:ext cx="21971000" cy="1435100"/>
          </a:xfrm>
          <a:prstGeom prst="rect">
            <a:avLst/>
          </a:prstGeom>
        </p:spPr>
        <p:txBody>
          <a:bodyPr/>
          <a:lstStyle>
            <a:lvl1pPr>
              <a:defRPr>
                <a:solidFill>
                  <a:srgbClr val="513B98"/>
                </a:solidFill>
              </a:defRPr>
            </a:lvl1pPr>
          </a:lstStyle>
          <a:p>
            <a:r>
              <a:t>Agenda Title</a:t>
            </a:r>
          </a:p>
        </p:txBody>
      </p:sp>
      <p:sp>
        <p:nvSpPr>
          <p:cNvPr id="190" name="Agenda Subtitle"/>
          <p:cNvSpPr txBox="1">
            <a:spLocks noGrp="1"/>
          </p:cNvSpPr>
          <p:nvPr>
            <p:ph type="body" sz="quarter" idx="21" hasCustomPrompt="1"/>
          </p:nvPr>
        </p:nvSpPr>
        <p:spPr>
          <a:xfrm>
            <a:off x="1206500" y="2844800"/>
            <a:ext cx="21971000" cy="934779"/>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191"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1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99"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solidFill>
                  <a:srgbClr val="074990"/>
                </a:solidFill>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solidFill>
                  <a:srgbClr val="074990"/>
                </a:solidFill>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solidFill>
                  <a:srgbClr val="074990"/>
                </a:solidFill>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solidFill>
                  <a:srgbClr val="074990"/>
                </a:solidFill>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solidFill>
                  <a:srgbClr val="074990"/>
                </a:solidFill>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2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207" name="Body Level One…"/>
          <p:cNvSpPr txBox="1">
            <a:spLocks noGrp="1"/>
          </p:cNvSpPr>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solidFill>
                  <a:srgbClr val="074990"/>
                </a:solidFill>
              </a:defRPr>
            </a:lvl1pPr>
            <a:lvl2pPr marL="0" indent="457200" algn="ctr">
              <a:lnSpc>
                <a:spcPct val="80000"/>
              </a:lnSpc>
              <a:spcBef>
                <a:spcPts val="0"/>
              </a:spcBef>
              <a:buSzTx/>
              <a:buNone/>
              <a:defRPr sz="25000" b="1" spc="-250">
                <a:solidFill>
                  <a:srgbClr val="074990"/>
                </a:solidFill>
              </a:defRPr>
            </a:lvl2pPr>
            <a:lvl3pPr marL="0" indent="914400" algn="ctr">
              <a:lnSpc>
                <a:spcPct val="80000"/>
              </a:lnSpc>
              <a:spcBef>
                <a:spcPts val="0"/>
              </a:spcBef>
              <a:buSzTx/>
              <a:buNone/>
              <a:defRPr sz="25000" b="1" spc="-250">
                <a:solidFill>
                  <a:srgbClr val="074990"/>
                </a:solidFill>
              </a:defRPr>
            </a:lvl3pPr>
            <a:lvl4pPr marL="0" indent="1371600" algn="ctr">
              <a:lnSpc>
                <a:spcPct val="80000"/>
              </a:lnSpc>
              <a:spcBef>
                <a:spcPts val="0"/>
              </a:spcBef>
              <a:buSzTx/>
              <a:buNone/>
              <a:defRPr sz="25000" b="1" spc="-250">
                <a:solidFill>
                  <a:srgbClr val="074990"/>
                </a:solidFill>
              </a:defRPr>
            </a:lvl4pPr>
            <a:lvl5pPr marL="0" indent="1828800" algn="ctr">
              <a:lnSpc>
                <a:spcPct val="80000"/>
              </a:lnSpc>
              <a:spcBef>
                <a:spcPts val="0"/>
              </a:spcBef>
              <a:buSzTx/>
              <a:buNone/>
              <a:defRPr sz="25000" b="1" spc="-250">
                <a:solidFill>
                  <a:srgbClr val="074990"/>
                </a:solidFill>
              </a:defRPr>
            </a:lvl5pPr>
          </a:lstStyle>
          <a:p>
            <a:r>
              <a:t>100%</a:t>
            </a:r>
          </a:p>
          <a:p>
            <a:pPr lvl="1"/>
            <a:endParaRPr/>
          </a:p>
          <a:p>
            <a:pPr lvl="2"/>
            <a:endParaRPr/>
          </a:p>
          <a:p>
            <a:pPr lvl="3"/>
            <a:endParaRPr/>
          </a:p>
          <a:p>
            <a:pPr lvl="4"/>
            <a:endParaRPr/>
          </a:p>
        </p:txBody>
      </p:sp>
      <p:sp>
        <p:nvSpPr>
          <p:cNvPr id="208"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2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216" name="Attribution"/>
          <p:cNvSpPr txBox="1">
            <a:spLocks noGrp="1"/>
          </p:cNvSpPr>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217" name="Body Level One…"/>
          <p:cNvSpPr txBox="1">
            <a:spLocks noGrp="1"/>
          </p:cNvSpPr>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z="8500" spc="-170">
                <a:solidFill>
                  <a:srgbClr val="074990"/>
                </a:solidFill>
                <a:latin typeface="Helvetica Neue Medium"/>
                <a:ea typeface="Helvetica Neue Medium"/>
                <a:cs typeface="Helvetica Neue Medium"/>
                <a:sym typeface="Helvetica Neue Medium"/>
              </a:defRPr>
            </a:lvl1pPr>
            <a:lvl2pPr marL="638923" indent="-12700">
              <a:spcBef>
                <a:spcPts val="0"/>
              </a:spcBef>
              <a:buSzTx/>
              <a:buNone/>
              <a:defRPr sz="8500" spc="-170">
                <a:solidFill>
                  <a:srgbClr val="074990"/>
                </a:solidFill>
                <a:latin typeface="Helvetica Neue Medium"/>
                <a:ea typeface="Helvetica Neue Medium"/>
                <a:cs typeface="Helvetica Neue Medium"/>
                <a:sym typeface="Helvetica Neue Medium"/>
              </a:defRPr>
            </a:lvl2pPr>
            <a:lvl3pPr marL="638923" indent="444500">
              <a:spcBef>
                <a:spcPts val="0"/>
              </a:spcBef>
              <a:buSzTx/>
              <a:buNone/>
              <a:defRPr sz="8500" spc="-170">
                <a:solidFill>
                  <a:srgbClr val="074990"/>
                </a:solidFill>
                <a:latin typeface="Helvetica Neue Medium"/>
                <a:ea typeface="Helvetica Neue Medium"/>
                <a:cs typeface="Helvetica Neue Medium"/>
                <a:sym typeface="Helvetica Neue Medium"/>
              </a:defRPr>
            </a:lvl3pPr>
            <a:lvl4pPr marL="638923" indent="901700">
              <a:spcBef>
                <a:spcPts val="0"/>
              </a:spcBef>
              <a:buSzTx/>
              <a:buNone/>
              <a:defRPr sz="8500" spc="-170">
                <a:solidFill>
                  <a:srgbClr val="074990"/>
                </a:solidFill>
                <a:latin typeface="Helvetica Neue Medium"/>
                <a:ea typeface="Helvetica Neue Medium"/>
                <a:cs typeface="Helvetica Neue Medium"/>
                <a:sym typeface="Helvetica Neue Medium"/>
              </a:defRPr>
            </a:lvl4pPr>
            <a:lvl5pPr marL="638923" indent="1358900">
              <a:spcBef>
                <a:spcPts val="0"/>
              </a:spcBef>
              <a:buSzTx/>
              <a:buNone/>
              <a:defRPr sz="8500" spc="-170">
                <a:solidFill>
                  <a:srgbClr val="074990"/>
                </a:solidFill>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21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225" name="Hot-air balloons viewed from below against a blue sky"/>
          <p:cNvSpPr>
            <a:spLocks noGrp="1"/>
          </p:cNvSpPr>
          <p:nvPr>
            <p:ph type="pic" sz="quarter" idx="21"/>
          </p:nvPr>
        </p:nvSpPr>
        <p:spPr>
          <a:xfrm>
            <a:off x="15436504" y="1270000"/>
            <a:ext cx="8167167" cy="5422900"/>
          </a:xfrm>
          <a:prstGeom prst="rect">
            <a:avLst/>
          </a:prstGeom>
        </p:spPr>
        <p:txBody>
          <a:bodyPr lIns="91439" tIns="45719" rIns="91439" bIns="45719">
            <a:noAutofit/>
          </a:bodyPr>
          <a:lstStyle/>
          <a:p>
            <a:endParaRPr/>
          </a:p>
        </p:txBody>
      </p:sp>
      <p:sp>
        <p:nvSpPr>
          <p:cNvPr id="226" name="Close-up of the top of a hot-air balloon viewed from above"/>
          <p:cNvSpPr>
            <a:spLocks noGrp="1"/>
          </p:cNvSpPr>
          <p:nvPr>
            <p:ph type="pic" sz="quarter" idx="22"/>
          </p:nvPr>
        </p:nvSpPr>
        <p:spPr>
          <a:xfrm>
            <a:off x="15461772" y="7085972"/>
            <a:ext cx="8148414" cy="5432276"/>
          </a:xfrm>
          <a:prstGeom prst="rect">
            <a:avLst/>
          </a:prstGeom>
        </p:spPr>
        <p:txBody>
          <a:bodyPr lIns="91439" tIns="45719" rIns="91439" bIns="45719">
            <a:noAutofit/>
          </a:bodyPr>
          <a:lstStyle/>
          <a:p>
            <a:endParaRPr/>
          </a:p>
        </p:txBody>
      </p:sp>
      <p:sp>
        <p:nvSpPr>
          <p:cNvPr id="227" name="Hot-air balloons viewed from below against a blue sky"/>
          <p:cNvSpPr>
            <a:spLocks noGrp="1"/>
          </p:cNvSpPr>
          <p:nvPr>
            <p:ph type="pic" idx="23"/>
          </p:nvPr>
        </p:nvSpPr>
        <p:spPr>
          <a:xfrm>
            <a:off x="-124635" y="1270000"/>
            <a:ext cx="16859219" cy="11239479"/>
          </a:xfrm>
          <a:prstGeom prst="rect">
            <a:avLst/>
          </a:prstGeom>
        </p:spPr>
        <p:txBody>
          <a:bodyPr lIns="91439" tIns="45719" rIns="91439" bIns="45719">
            <a:noAutofit/>
          </a:bodyPr>
          <a:lstStyle/>
          <a:p>
            <a:endParaRPr/>
          </a:p>
        </p:txBody>
      </p:sp>
      <p:sp>
        <p:nvSpPr>
          <p:cNvPr id="2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235" name="Hot-air balloons viewed from below against a blue sky"/>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36"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Video with Heading">
    <p:bg>
      <p:bgPr>
        <a:solidFill>
          <a:srgbClr val="513B98"/>
        </a:solidFill>
        <a:effectLst/>
      </p:bgPr>
    </p:bg>
    <p:spTree>
      <p:nvGrpSpPr>
        <p:cNvPr id="1" name=""/>
        <p:cNvGrpSpPr/>
        <p:nvPr/>
      </p:nvGrpSpPr>
      <p:grpSpPr>
        <a:xfrm>
          <a:off x="0" y="0"/>
          <a:ext cx="0" cy="0"/>
          <a:chOff x="0" y="0"/>
          <a:chExt cx="0" cy="0"/>
        </a:xfrm>
      </p:grpSpPr>
      <p:sp>
        <p:nvSpPr>
          <p:cNvPr id="250" name="Rectangle"/>
          <p:cNvSpPr/>
          <p:nvPr/>
        </p:nvSpPr>
        <p:spPr>
          <a:xfrm>
            <a:off x="3805251" y="3943997"/>
            <a:ext cx="16773498" cy="8761315"/>
          </a:xfrm>
          <a:prstGeom prst="rect">
            <a:avLst/>
          </a:prstGeom>
          <a:solidFill>
            <a:srgbClr val="3A2B6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51" name="Slide Title"/>
          <p:cNvSpPr txBox="1">
            <a:spLocks noGrp="1"/>
          </p:cNvSpPr>
          <p:nvPr>
            <p:ph type="body" sz="quarter" idx="21"/>
          </p:nvPr>
        </p:nvSpPr>
        <p:spPr>
          <a:xfrm>
            <a:off x="1206500" y="1270000"/>
            <a:ext cx="21971000" cy="1410382"/>
          </a:xfrm>
          <a:prstGeom prst="rect">
            <a:avLst/>
          </a:prstGeom>
        </p:spPr>
        <p:txBody>
          <a:bodyPr anchor="b"/>
          <a:lstStyle>
            <a:lvl1pPr marL="0" indent="0">
              <a:lnSpc>
                <a:spcPct val="100000"/>
              </a:lnSpc>
              <a:spcBef>
                <a:spcPts val="0"/>
              </a:spcBef>
              <a:buSzTx/>
              <a:buNone/>
              <a:defRPr sz="8500" b="1" spc="-170">
                <a:solidFill>
                  <a:srgbClr val="FFFFFF"/>
                </a:solidFill>
              </a:defRPr>
            </a:lvl1pPr>
          </a:lstStyle>
          <a:p>
            <a:r>
              <a:t>Slide Title</a:t>
            </a:r>
          </a:p>
        </p:txBody>
      </p:sp>
      <p:sp>
        <p:nvSpPr>
          <p:cNvPr id="252" name="Subtitle"/>
          <p:cNvSpPr txBox="1">
            <a:spLocks noGrp="1"/>
          </p:cNvSpPr>
          <p:nvPr>
            <p:ph type="body" sz="quarter" idx="22"/>
          </p:nvPr>
        </p:nvSpPr>
        <p:spPr>
          <a:xfrm>
            <a:off x="1206500" y="2844800"/>
            <a:ext cx="21971000" cy="934779"/>
          </a:xfrm>
          <a:prstGeom prst="rect">
            <a:avLst/>
          </a:prstGeom>
        </p:spPr>
        <p:txBody>
          <a:bodyPr lIns="45719" tIns="45719" rIns="45719" bIns="45719"/>
          <a:lstStyle>
            <a:lvl1pPr marL="0" indent="0" algn="ctr" defTabSz="825500">
              <a:lnSpc>
                <a:spcPct val="100000"/>
              </a:lnSpc>
              <a:spcBef>
                <a:spcPts val="0"/>
              </a:spcBef>
              <a:buSzTx/>
              <a:buNone/>
              <a:defRPr sz="5500" b="1">
                <a:solidFill>
                  <a:srgbClr val="FFFFFF"/>
                </a:solidFill>
              </a:defRPr>
            </a:lvl1pPr>
          </a:lstStyle>
          <a:p>
            <a:r>
              <a:t>Subtitle</a:t>
            </a:r>
          </a:p>
        </p:txBody>
      </p:sp>
      <p:sp>
        <p:nvSpPr>
          <p:cNvPr id="253" name="Slide Number"/>
          <p:cNvSpPr txBox="1">
            <a:spLocks noGrp="1"/>
          </p:cNvSpPr>
          <p:nvPr>
            <p:ph type="sldNum" sz="quarter" idx="2"/>
          </p:nvPr>
        </p:nvSpPr>
        <p:spPr>
          <a:xfrm>
            <a:off x="12001499" y="13085233"/>
            <a:ext cx="368505" cy="374600"/>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422400"/>
            <a:ext cx="21971000" cy="143316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transition spd="med"/>
  <p:txStyles>
    <p:titleStyle>
      <a:lvl1pPr marL="0" marR="0" indent="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1pPr>
      <a:lvl2pPr marL="0" marR="0" indent="45720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2pPr>
      <a:lvl3pPr marL="0" marR="0" indent="91440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3pPr>
      <a:lvl4pPr marL="0" marR="0" indent="137160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4pPr>
      <a:lvl5pPr marL="0" marR="0" indent="182880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5pPr>
      <a:lvl6pPr marL="0" marR="0" indent="228600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6pPr>
      <a:lvl7pPr marL="0" marR="0" indent="274320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7pPr>
      <a:lvl8pPr marL="0" marR="0" indent="320040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8pPr>
      <a:lvl9pPr marL="0" marR="0" indent="3657600" algn="l" defTabSz="2438338" latinLnBrk="0">
        <a:lnSpc>
          <a:spcPct val="80000"/>
        </a:lnSpc>
        <a:spcBef>
          <a:spcPts val="0"/>
        </a:spcBef>
        <a:spcAft>
          <a:spcPts val="0"/>
        </a:spcAft>
        <a:buClrTx/>
        <a:buSzTx/>
        <a:buFontTx/>
        <a:buNone/>
        <a:tabLst/>
        <a:defRPr sz="8500" b="1" i="0" u="none" strike="noStrike" cap="none" spc="-170" baseline="0">
          <a:solidFill>
            <a:srgbClr val="07498F"/>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5.xml"/><Relationship Id="rId1" Type="http://schemas.openxmlformats.org/officeDocument/2006/relationships/video" Target="https://www.youtube.com/embed/Camj8085Te0?feature=oembed" TargetMode="Externa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6.xml"/><Relationship Id="rId1" Type="http://schemas.openxmlformats.org/officeDocument/2006/relationships/video" Target="https://www.youtube.com/embed/V_JOdlaDn6M?feature=oembed" TargetMode="Externa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What Is the Brain?"/>
          <p:cNvSpPr txBox="1">
            <a:spLocks noGrp="1"/>
          </p:cNvSpPr>
          <p:nvPr>
            <p:ph type="ctrTitle"/>
          </p:nvPr>
        </p:nvSpPr>
        <p:spPr>
          <a:prstGeom prst="rect">
            <a:avLst/>
          </a:prstGeom>
        </p:spPr>
        <p:txBody>
          <a:bodyPr/>
          <a:lstStyle/>
          <a:p>
            <a:r>
              <a:t>What Is the Brain?</a:t>
            </a:r>
          </a:p>
        </p:txBody>
      </p:sp>
      <p:sp>
        <p:nvSpPr>
          <p:cNvPr id="263" name="An Intro to Brain Reach"/>
          <p:cNvSpPr txBox="1">
            <a:spLocks noGrp="1"/>
          </p:cNvSpPr>
          <p:nvPr>
            <p:ph type="subTitle" sz="quarter" idx="1"/>
          </p:nvPr>
        </p:nvSpPr>
        <p:spPr>
          <a:prstGeom prst="rect">
            <a:avLst/>
          </a:prstGeom>
        </p:spPr>
        <p:txBody>
          <a:bodyPr/>
          <a:lstStyle/>
          <a:p>
            <a:r>
              <a:t>An Intro to Brain Reach</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 name="IMG_3383.jpeg" descr="IMG_3383.jpeg"/>
          <p:cNvPicPr>
            <a:picLocks noGrp="1" noChangeAspect="1"/>
          </p:cNvPicPr>
          <p:nvPr>
            <p:ph type="pic" idx="21"/>
          </p:nvPr>
        </p:nvPicPr>
        <p:blipFill>
          <a:blip r:embed="rId3"/>
          <a:srcRect l="19930" t="21396" r="19930" b="21396"/>
          <a:stretch>
            <a:fillRect/>
          </a:stretch>
        </p:blipFill>
        <p:spPr>
          <a:xfrm>
            <a:off x="12192000" y="1269999"/>
            <a:ext cx="10922001" cy="11188701"/>
          </a:xfrm>
          <a:prstGeom prst="rect">
            <a:avLst/>
          </a:prstGeom>
        </p:spPr>
      </p:pic>
      <p:sp>
        <p:nvSpPr>
          <p:cNvPr id="266" name="What is science?"/>
          <p:cNvSpPr txBox="1">
            <a:spLocks noGrp="1"/>
          </p:cNvSpPr>
          <p:nvPr>
            <p:ph type="title"/>
          </p:nvPr>
        </p:nvSpPr>
        <p:spPr>
          <a:prstGeom prst="rect">
            <a:avLst/>
          </a:prstGeom>
        </p:spPr>
        <p:txBody>
          <a:bodyPr/>
          <a:lstStyle/>
          <a:p>
            <a:r>
              <a:t>What is science?</a:t>
            </a:r>
          </a:p>
        </p:txBody>
      </p:sp>
      <p:sp>
        <p:nvSpPr>
          <p:cNvPr id="267" name="What is a SCIENTIST?"/>
          <p:cNvSpPr txBox="1">
            <a:spLocks noGrp="1"/>
          </p:cNvSpPr>
          <p:nvPr>
            <p:ph type="body" sz="quarter" idx="1"/>
          </p:nvPr>
        </p:nvSpPr>
        <p:spPr>
          <a:xfrm>
            <a:off x="1206499" y="7715679"/>
            <a:ext cx="9779002" cy="4726797"/>
          </a:xfrm>
          <a:prstGeom prst="rect">
            <a:avLst/>
          </a:prstGeom>
        </p:spPr>
        <p:txBody>
          <a:bodyPr/>
          <a:lstStyle/>
          <a:p>
            <a:r>
              <a:t>What is a SCIENTIST?</a:t>
            </a:r>
          </a:p>
        </p:txBody>
      </p:sp>
      <p:pic>
        <p:nvPicPr>
          <p:cNvPr id="268" name="chemistry.png" descr="chemistry.png"/>
          <p:cNvPicPr>
            <a:picLocks noChangeAspect="1"/>
          </p:cNvPicPr>
          <p:nvPr/>
        </p:nvPicPr>
        <p:blipFill>
          <a:blip r:embed="rId4"/>
          <a:stretch>
            <a:fillRect/>
          </a:stretch>
        </p:blipFill>
        <p:spPr>
          <a:xfrm>
            <a:off x="13398464" y="2603464"/>
            <a:ext cx="8509071" cy="8509072"/>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 name="IMG_3383.jpeg" descr="IMG_3383.jpeg"/>
          <p:cNvPicPr>
            <a:picLocks noGrp="1" noChangeAspect="1"/>
          </p:cNvPicPr>
          <p:nvPr>
            <p:ph type="pic" idx="21"/>
          </p:nvPr>
        </p:nvPicPr>
        <p:blipFill>
          <a:blip r:embed="rId3"/>
          <a:srcRect l="19930" t="21396" r="19930" b="21396"/>
          <a:stretch>
            <a:fillRect/>
          </a:stretch>
        </p:blipFill>
        <p:spPr>
          <a:xfrm>
            <a:off x="12192000" y="1269999"/>
            <a:ext cx="10922001" cy="11188701"/>
          </a:xfrm>
          <a:prstGeom prst="rect">
            <a:avLst/>
          </a:prstGeom>
        </p:spPr>
      </p:pic>
      <p:sp>
        <p:nvSpPr>
          <p:cNvPr id="273" name="What is a"/>
          <p:cNvSpPr txBox="1">
            <a:spLocks noGrp="1"/>
          </p:cNvSpPr>
          <p:nvPr>
            <p:ph type="title"/>
          </p:nvPr>
        </p:nvSpPr>
        <p:spPr>
          <a:prstGeom prst="rect">
            <a:avLst/>
          </a:prstGeom>
        </p:spPr>
        <p:txBody>
          <a:bodyPr/>
          <a:lstStyle/>
          <a:p>
            <a:r>
              <a:t>What is a </a:t>
            </a:r>
          </a:p>
        </p:txBody>
      </p:sp>
      <p:sp>
        <p:nvSpPr>
          <p:cNvPr id="274" name="neuroscientist?"/>
          <p:cNvSpPr txBox="1">
            <a:spLocks noGrp="1"/>
          </p:cNvSpPr>
          <p:nvPr>
            <p:ph type="body" sz="quarter" idx="1"/>
          </p:nvPr>
        </p:nvSpPr>
        <p:spPr>
          <a:xfrm>
            <a:off x="1206500" y="7646037"/>
            <a:ext cx="9779000" cy="4799963"/>
          </a:xfrm>
          <a:prstGeom prst="rect">
            <a:avLst/>
          </a:prstGeom>
        </p:spPr>
        <p:txBody>
          <a:bodyPr/>
          <a:lstStyle>
            <a:lvl1pPr>
              <a:defRPr sz="10000"/>
            </a:lvl1pPr>
          </a:lstStyle>
          <a:p>
            <a:r>
              <a:t>neuroscientist?</a:t>
            </a:r>
          </a:p>
        </p:txBody>
      </p:sp>
      <p:pic>
        <p:nvPicPr>
          <p:cNvPr id="275" name="nervous-system.png" descr="nervous-system.png"/>
          <p:cNvPicPr>
            <a:picLocks noChangeAspect="1"/>
          </p:cNvPicPr>
          <p:nvPr/>
        </p:nvPicPr>
        <p:blipFill>
          <a:blip r:embed="rId4"/>
          <a:stretch>
            <a:fillRect/>
          </a:stretch>
        </p:blipFill>
        <p:spPr>
          <a:xfrm>
            <a:off x="13293855" y="2498855"/>
            <a:ext cx="8718290" cy="8718290"/>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 name="Google Shape;109;p3" descr="Google Shape;109;p3"/>
          <p:cNvPicPr>
            <a:picLocks noChangeAspect="1"/>
          </p:cNvPicPr>
          <p:nvPr/>
        </p:nvPicPr>
        <p:blipFill>
          <a:blip r:embed="rId3"/>
          <a:stretch>
            <a:fillRect/>
          </a:stretch>
        </p:blipFill>
        <p:spPr>
          <a:xfrm>
            <a:off x="4513087" y="1098815"/>
            <a:ext cx="15357826" cy="11518370"/>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What do you know about the brain?"/>
          <p:cNvSpPr txBox="1">
            <a:spLocks noGrp="1"/>
          </p:cNvSpPr>
          <p:nvPr>
            <p:ph type="body" idx="21"/>
          </p:nvPr>
        </p:nvSpPr>
        <p:spPr>
          <a:xfrm>
            <a:off x="1206500" y="3592338"/>
            <a:ext cx="9779000" cy="2632985"/>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r>
              <a:t>What do you know about the brain?</a:t>
            </a:r>
          </a:p>
        </p:txBody>
      </p:sp>
      <p:pic>
        <p:nvPicPr>
          <p:cNvPr id="284" name="Screenshot 2025-09-15 at 5.32.47 PM.png" descr="Screenshot 2025-09-15 at 5.32.47 PM.png"/>
          <p:cNvPicPr>
            <a:picLocks noGrp="1" noChangeAspect="1"/>
          </p:cNvPicPr>
          <p:nvPr>
            <p:ph type="pic" idx="22"/>
          </p:nvPr>
        </p:nvPicPr>
        <p:blipFill>
          <a:blip r:embed="rId3"/>
          <a:srcRect l="11855" r="11855"/>
          <a:stretch>
            <a:fillRect/>
          </a:stretch>
        </p:blipFill>
        <p:spPr>
          <a:xfrm>
            <a:off x="12192000" y="1263848"/>
            <a:ext cx="10916874" cy="11188205"/>
          </a:xfrm>
          <a:prstGeom prst="rect">
            <a:avLst/>
          </a:prstGeom>
          <a:ln w="127000">
            <a:solidFill>
              <a:srgbClr val="074990"/>
            </a:solidFill>
          </a:ln>
        </p:spPr>
      </p:pic>
      <p:sp>
        <p:nvSpPr>
          <p:cNvPr id="285" name="The Brain"/>
          <p:cNvSpPr txBox="1">
            <a:spLocks noGrp="1"/>
          </p:cNvSpPr>
          <p:nvPr>
            <p:ph type="title"/>
          </p:nvPr>
        </p:nvSpPr>
        <p:spPr>
          <a:xfrm>
            <a:off x="1206500" y="1427634"/>
            <a:ext cx="9779000" cy="1435101"/>
          </a:xfrm>
          <a:prstGeom prst="rect">
            <a:avLst/>
          </a:prstGeom>
        </p:spPr>
        <p:txBody>
          <a:bodyPr/>
          <a:lstStyle/>
          <a:p>
            <a:r>
              <a:t>The Brain</a:t>
            </a:r>
          </a:p>
        </p:txBody>
      </p:sp>
      <p:sp>
        <p:nvSpPr>
          <p:cNvPr id="286" name="Think!"/>
          <p:cNvSpPr txBox="1"/>
          <p:nvPr/>
        </p:nvSpPr>
        <p:spPr>
          <a:xfrm>
            <a:off x="1469997" y="291725"/>
            <a:ext cx="2941501" cy="7338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ctr">
            <a:spAutoFit/>
          </a:bodyPr>
          <a:lstStyle>
            <a:lvl1pPr>
              <a:defRPr sz="4200" b="1">
                <a:solidFill>
                  <a:srgbClr val="513B98"/>
                </a:solidFill>
              </a:defRPr>
            </a:lvl1pPr>
          </a:lstStyle>
          <a:p>
            <a:r>
              <a:t>Think!</a:t>
            </a:r>
          </a:p>
        </p:txBody>
      </p:sp>
      <p:sp>
        <p:nvSpPr>
          <p:cNvPr id="287" name="Brain"/>
          <p:cNvSpPr/>
          <p:nvPr/>
        </p:nvSpPr>
        <p:spPr>
          <a:xfrm>
            <a:off x="293490" y="243959"/>
            <a:ext cx="1081007" cy="829362"/>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7"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4"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7959E3"/>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88" name="Text"/>
          <p:cNvSpPr txBox="1"/>
          <p:nvPr/>
        </p:nvSpPr>
        <p:spPr>
          <a:xfrm>
            <a:off x="4172579" y="6954925"/>
            <a:ext cx="152401" cy="2794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50800" tIns="50800" rIns="50800" bIns="50800" anchor="ctr">
            <a:spAutoFit/>
          </a:bodyPr>
          <a:lstStyle>
            <a:lvl1pPr defTabSz="457200">
              <a:lnSpc>
                <a:spcPct val="100000"/>
              </a:lnSpc>
              <a:spcBef>
                <a:spcPts val="0"/>
              </a:spcBef>
              <a:defRPr sz="1200">
                <a:latin typeface="Times Roman"/>
                <a:ea typeface="Times Roman"/>
                <a:cs typeface="Times Roman"/>
                <a:sym typeface="Times Roman"/>
              </a:defRPr>
            </a:lvl1pPr>
          </a:lstStyle>
          <a:p>
            <a:r>
              <a:t> </a:t>
            </a:r>
          </a:p>
        </p:txBody>
      </p:sp>
      <p:pic>
        <p:nvPicPr>
          <p:cNvPr id="289" name="Brain-diagram-pink-6289600.svg" descr="Brain-diagram-pink-6289600.svg"/>
          <p:cNvPicPr>
            <a:picLocks noChangeAspect="1"/>
          </p:cNvPicPr>
          <p:nvPr/>
        </p:nvPicPr>
        <p:blipFill>
          <a:blip r:embed="rId4"/>
          <a:stretch>
            <a:fillRect/>
          </a:stretch>
        </p:blipFill>
        <p:spPr>
          <a:xfrm>
            <a:off x="12817270" y="2261475"/>
            <a:ext cx="9666302" cy="9666302"/>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The Brain Is an Organ"/>
          <p:cNvSpPr txBox="1">
            <a:spLocks noGrp="1"/>
          </p:cNvSpPr>
          <p:nvPr>
            <p:ph type="title"/>
          </p:nvPr>
        </p:nvSpPr>
        <p:spPr>
          <a:prstGeom prst="rect">
            <a:avLst/>
          </a:prstGeom>
        </p:spPr>
        <p:txBody>
          <a:bodyPr/>
          <a:lstStyle/>
          <a:p>
            <a:r>
              <a:t>The Brain Is an Organ</a:t>
            </a:r>
          </a:p>
        </p:txBody>
      </p:sp>
      <p:sp>
        <p:nvSpPr>
          <p:cNvPr id="294" name="Let’s look at the human body!"/>
          <p:cNvSpPr txBox="1">
            <a:spLocks noGrp="1"/>
          </p:cNvSpPr>
          <p:nvPr>
            <p:ph type="body" idx="21"/>
          </p:nvPr>
        </p:nvSpPr>
        <p:spPr>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r>
              <a:t>Let’s look at the human body!</a:t>
            </a:r>
          </a:p>
        </p:txBody>
      </p:sp>
      <p:pic>
        <p:nvPicPr>
          <p:cNvPr id="295" name="Man_shadow_with_organs.png" descr="Man_shadow_with_organs.png"/>
          <p:cNvPicPr>
            <a:picLocks noChangeAspect="1"/>
          </p:cNvPicPr>
          <p:nvPr/>
        </p:nvPicPr>
        <p:blipFill>
          <a:blip r:embed="rId3"/>
          <a:stretch>
            <a:fillRect/>
          </a:stretch>
        </p:blipFill>
        <p:spPr>
          <a:xfrm>
            <a:off x="8915399" y="4640682"/>
            <a:ext cx="6553202" cy="9093945"/>
          </a:xfrm>
          <a:prstGeom prst="rect">
            <a:avLst/>
          </a:prstGeom>
          <a:ln w="12700">
            <a:miter lim="400000"/>
          </a:ln>
        </p:spPr>
      </p:pic>
      <p:pic>
        <p:nvPicPr>
          <p:cNvPr id="296" name="heart.png" descr="heart.png"/>
          <p:cNvPicPr>
            <a:picLocks noChangeAspect="1"/>
          </p:cNvPicPr>
          <p:nvPr/>
        </p:nvPicPr>
        <p:blipFill>
          <a:blip r:embed="rId4"/>
          <a:stretch>
            <a:fillRect/>
          </a:stretch>
        </p:blipFill>
        <p:spPr>
          <a:xfrm>
            <a:off x="18930552" y="10001378"/>
            <a:ext cx="2957481" cy="2957481"/>
          </a:xfrm>
          <a:prstGeom prst="rect">
            <a:avLst/>
          </a:prstGeom>
          <a:ln w="12700">
            <a:miter lim="400000"/>
          </a:ln>
        </p:spPr>
      </p:pic>
      <p:pic>
        <p:nvPicPr>
          <p:cNvPr id="297" name="brain.png" descr="brain.png"/>
          <p:cNvPicPr>
            <a:picLocks noChangeAspect="1"/>
          </p:cNvPicPr>
          <p:nvPr/>
        </p:nvPicPr>
        <p:blipFill>
          <a:blip r:embed="rId5"/>
          <a:stretch>
            <a:fillRect/>
          </a:stretch>
        </p:blipFill>
        <p:spPr>
          <a:xfrm>
            <a:off x="15219498" y="2365685"/>
            <a:ext cx="3222209" cy="3222209"/>
          </a:xfrm>
          <a:prstGeom prst="rect">
            <a:avLst/>
          </a:prstGeom>
          <a:ln w="12700">
            <a:miter lim="400000"/>
          </a:ln>
        </p:spPr>
      </p:pic>
      <p:pic>
        <p:nvPicPr>
          <p:cNvPr id="298" name="liver.png" descr="liver.png"/>
          <p:cNvPicPr>
            <a:picLocks noChangeAspect="1"/>
          </p:cNvPicPr>
          <p:nvPr/>
        </p:nvPicPr>
        <p:blipFill>
          <a:blip r:embed="rId6"/>
          <a:stretch>
            <a:fillRect/>
          </a:stretch>
        </p:blipFill>
        <p:spPr>
          <a:xfrm>
            <a:off x="3695353" y="5321144"/>
            <a:ext cx="2957480" cy="2957480"/>
          </a:xfrm>
          <a:prstGeom prst="rect">
            <a:avLst/>
          </a:prstGeom>
          <a:ln w="12700">
            <a:miter lim="400000"/>
          </a:ln>
        </p:spPr>
      </p:pic>
      <p:pic>
        <p:nvPicPr>
          <p:cNvPr id="299" name="kidney.png" descr="kidney.png"/>
          <p:cNvPicPr>
            <a:picLocks noChangeAspect="1"/>
          </p:cNvPicPr>
          <p:nvPr/>
        </p:nvPicPr>
        <p:blipFill>
          <a:blip r:embed="rId7"/>
          <a:srcRect r="49499"/>
          <a:stretch>
            <a:fillRect/>
          </a:stretch>
        </p:blipFill>
        <p:spPr>
          <a:xfrm>
            <a:off x="4548869" y="9820188"/>
            <a:ext cx="1676526" cy="3319823"/>
          </a:xfrm>
          <a:prstGeom prst="rect">
            <a:avLst/>
          </a:prstGeom>
          <a:ln w="12700">
            <a:miter lim="400000"/>
          </a:ln>
        </p:spPr>
      </p:pic>
      <p:pic>
        <p:nvPicPr>
          <p:cNvPr id="300" name="lungs.png" descr="lungs.png"/>
          <p:cNvPicPr>
            <a:picLocks noChangeAspect="1"/>
          </p:cNvPicPr>
          <p:nvPr/>
        </p:nvPicPr>
        <p:blipFill>
          <a:blip r:embed="rId8"/>
          <a:stretch>
            <a:fillRect/>
          </a:stretch>
        </p:blipFill>
        <p:spPr>
          <a:xfrm>
            <a:off x="18617576" y="5641816"/>
            <a:ext cx="2859752" cy="2859752"/>
          </a:xfrm>
          <a:prstGeom prst="rect">
            <a:avLst/>
          </a:prstGeom>
          <a:ln w="12700">
            <a:miter lim="400000"/>
          </a:ln>
        </p:spPr>
      </p:pic>
      <p:sp>
        <p:nvSpPr>
          <p:cNvPr id="301" name="Google Shape;199;p9"/>
          <p:cNvSpPr/>
          <p:nvPr/>
        </p:nvSpPr>
        <p:spPr>
          <a:xfrm flipV="1">
            <a:off x="12663476" y="4256026"/>
            <a:ext cx="2336128" cy="1190785"/>
          </a:xfrm>
          <a:prstGeom prst="line">
            <a:avLst/>
          </a:prstGeom>
          <a:ln w="76200">
            <a:solidFill>
              <a:srgbClr val="074990"/>
            </a:solidFill>
          </a:ln>
        </p:spPr>
        <p:txBody>
          <a:bodyPr lIns="45719" rIns="45719"/>
          <a:lstStyle/>
          <a:p>
            <a:pPr defTabSz="914400">
              <a:lnSpc>
                <a:spcPct val="100000"/>
              </a:lnSpc>
              <a:spcBef>
                <a:spcPts val="0"/>
              </a:spcBef>
              <a:defRPr sz="1400">
                <a:latin typeface="Arial"/>
                <a:ea typeface="Arial"/>
                <a:cs typeface="Arial"/>
                <a:sym typeface="Arial"/>
              </a:defRPr>
            </a:pPr>
            <a:endParaRPr/>
          </a:p>
        </p:txBody>
      </p:sp>
      <p:sp>
        <p:nvSpPr>
          <p:cNvPr id="302" name="Google Shape;199;p9"/>
          <p:cNvSpPr/>
          <p:nvPr/>
        </p:nvSpPr>
        <p:spPr>
          <a:xfrm>
            <a:off x="12389635" y="9502050"/>
            <a:ext cx="6532945" cy="1831032"/>
          </a:xfrm>
          <a:prstGeom prst="line">
            <a:avLst/>
          </a:prstGeom>
          <a:ln w="76200">
            <a:solidFill>
              <a:srgbClr val="074990"/>
            </a:solidFill>
          </a:ln>
        </p:spPr>
        <p:txBody>
          <a:bodyPr lIns="45719" rIns="45719"/>
          <a:lstStyle/>
          <a:p>
            <a:pPr defTabSz="914400">
              <a:lnSpc>
                <a:spcPct val="100000"/>
              </a:lnSpc>
              <a:spcBef>
                <a:spcPts val="0"/>
              </a:spcBef>
              <a:defRPr sz="1400">
                <a:latin typeface="Arial"/>
                <a:ea typeface="Arial"/>
                <a:cs typeface="Arial"/>
                <a:sym typeface="Arial"/>
              </a:defRPr>
            </a:pPr>
            <a:endParaRPr/>
          </a:p>
        </p:txBody>
      </p:sp>
      <p:sp>
        <p:nvSpPr>
          <p:cNvPr id="303" name="Google Shape;199;p9"/>
          <p:cNvSpPr/>
          <p:nvPr/>
        </p:nvSpPr>
        <p:spPr>
          <a:xfrm flipV="1">
            <a:off x="13111149" y="8134648"/>
            <a:ext cx="4961360" cy="859671"/>
          </a:xfrm>
          <a:prstGeom prst="line">
            <a:avLst/>
          </a:prstGeom>
          <a:ln w="76200">
            <a:solidFill>
              <a:srgbClr val="074990"/>
            </a:solidFill>
          </a:ln>
        </p:spPr>
        <p:txBody>
          <a:bodyPr lIns="45719" rIns="45719"/>
          <a:lstStyle/>
          <a:p>
            <a:pPr defTabSz="914400">
              <a:lnSpc>
                <a:spcPct val="100000"/>
              </a:lnSpc>
              <a:spcBef>
                <a:spcPts val="0"/>
              </a:spcBef>
              <a:defRPr sz="1400">
                <a:latin typeface="Arial"/>
                <a:ea typeface="Arial"/>
                <a:cs typeface="Arial"/>
                <a:sym typeface="Arial"/>
              </a:defRPr>
            </a:pPr>
            <a:endParaRPr/>
          </a:p>
        </p:txBody>
      </p:sp>
      <p:sp>
        <p:nvSpPr>
          <p:cNvPr id="304" name="Google Shape;199;p9"/>
          <p:cNvSpPr/>
          <p:nvPr/>
        </p:nvSpPr>
        <p:spPr>
          <a:xfrm flipH="1" flipV="1">
            <a:off x="6519519" y="7021227"/>
            <a:ext cx="5041713" cy="3255783"/>
          </a:xfrm>
          <a:prstGeom prst="line">
            <a:avLst/>
          </a:prstGeom>
          <a:ln w="76200">
            <a:solidFill>
              <a:srgbClr val="074990"/>
            </a:solidFill>
          </a:ln>
        </p:spPr>
        <p:txBody>
          <a:bodyPr lIns="45719" rIns="45719"/>
          <a:lstStyle/>
          <a:p>
            <a:pPr defTabSz="914400">
              <a:lnSpc>
                <a:spcPct val="100000"/>
              </a:lnSpc>
              <a:spcBef>
                <a:spcPts val="0"/>
              </a:spcBef>
              <a:defRPr sz="1400">
                <a:latin typeface="Arial"/>
                <a:ea typeface="Arial"/>
                <a:cs typeface="Arial"/>
                <a:sym typeface="Arial"/>
              </a:defRPr>
            </a:pPr>
            <a:endParaRPr/>
          </a:p>
        </p:txBody>
      </p:sp>
      <p:sp>
        <p:nvSpPr>
          <p:cNvPr id="305" name="Google Shape;199;p9"/>
          <p:cNvSpPr/>
          <p:nvPr/>
        </p:nvSpPr>
        <p:spPr>
          <a:xfrm flipH="1">
            <a:off x="6679855" y="11559700"/>
            <a:ext cx="4721040" cy="1"/>
          </a:xfrm>
          <a:prstGeom prst="line">
            <a:avLst/>
          </a:prstGeom>
          <a:ln w="76200">
            <a:solidFill>
              <a:srgbClr val="074990"/>
            </a:solidFill>
          </a:ln>
        </p:spPr>
        <p:txBody>
          <a:bodyPr lIns="45719" rIns="45719"/>
          <a:lstStyle/>
          <a:p>
            <a:pPr defTabSz="914400">
              <a:lnSpc>
                <a:spcPct val="100000"/>
              </a:lnSpc>
              <a:spcBef>
                <a:spcPts val="0"/>
              </a:spcBef>
              <a:defRPr sz="1400">
                <a:latin typeface="Arial"/>
                <a:ea typeface="Arial"/>
                <a:cs typeface="Arial"/>
                <a:sym typeface="Arial"/>
              </a:defRPr>
            </a:pPr>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How does your brain communicate?"/>
          <p:cNvSpPr txBox="1">
            <a:spLocks noGrp="1"/>
          </p:cNvSpPr>
          <p:nvPr>
            <p:ph type="body" idx="21"/>
          </p:nvPr>
        </p:nvSpPr>
        <p:spPr>
          <a:xfrm>
            <a:off x="1206500" y="3812681"/>
            <a:ext cx="9779001" cy="2632985"/>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r>
              <a:t>How does your brain communicate?</a:t>
            </a:r>
          </a:p>
        </p:txBody>
      </p:sp>
      <p:sp>
        <p:nvSpPr>
          <p:cNvPr id="310" name="The Nervous System"/>
          <p:cNvSpPr txBox="1">
            <a:spLocks noGrp="1"/>
          </p:cNvSpPr>
          <p:nvPr>
            <p:ph type="title"/>
          </p:nvPr>
        </p:nvSpPr>
        <p:spPr>
          <a:xfrm>
            <a:off x="1206500" y="1427634"/>
            <a:ext cx="9779000" cy="1435101"/>
          </a:xfrm>
          <a:prstGeom prst="rect">
            <a:avLst/>
          </a:prstGeom>
        </p:spPr>
        <p:txBody>
          <a:bodyPr/>
          <a:lstStyle>
            <a:lvl1pPr defTabSz="2292038">
              <a:defRPr sz="7990" spc="-159"/>
            </a:lvl1pPr>
          </a:lstStyle>
          <a:p>
            <a:r>
              <a:t>The Nervous System</a:t>
            </a:r>
          </a:p>
        </p:txBody>
      </p:sp>
      <p:sp>
        <p:nvSpPr>
          <p:cNvPr id="311" name="Think!"/>
          <p:cNvSpPr txBox="1"/>
          <p:nvPr/>
        </p:nvSpPr>
        <p:spPr>
          <a:xfrm>
            <a:off x="1469997" y="291725"/>
            <a:ext cx="2941501" cy="73382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ctr">
            <a:spAutoFit/>
          </a:bodyPr>
          <a:lstStyle>
            <a:lvl1pPr>
              <a:defRPr sz="4200" b="1">
                <a:solidFill>
                  <a:srgbClr val="513B98"/>
                </a:solidFill>
              </a:defRPr>
            </a:lvl1pPr>
          </a:lstStyle>
          <a:p>
            <a:r>
              <a:t>Think!</a:t>
            </a:r>
          </a:p>
        </p:txBody>
      </p:sp>
      <p:sp>
        <p:nvSpPr>
          <p:cNvPr id="312" name="Brain"/>
          <p:cNvSpPr/>
          <p:nvPr/>
        </p:nvSpPr>
        <p:spPr>
          <a:xfrm>
            <a:off x="293490" y="243959"/>
            <a:ext cx="1081007" cy="829362"/>
          </a:xfrm>
          <a:custGeom>
            <a:avLst/>
            <a:gdLst/>
            <a:ahLst/>
            <a:cxnLst>
              <a:cxn ang="0">
                <a:pos x="wd2" y="hd2"/>
              </a:cxn>
              <a:cxn ang="5400000">
                <a:pos x="wd2" y="hd2"/>
              </a:cxn>
              <a:cxn ang="10800000">
                <a:pos x="wd2" y="hd2"/>
              </a:cxn>
              <a:cxn ang="16200000">
                <a:pos x="wd2" y="hd2"/>
              </a:cxn>
            </a:cxnLst>
            <a:rect l="0" t="0" r="r" b="b"/>
            <a:pathLst>
              <a:path w="20765" h="21427" extrusionOk="0">
                <a:moveTo>
                  <a:pt x="7654" y="1"/>
                </a:moveTo>
                <a:cubicBezTo>
                  <a:pt x="6294" y="20"/>
                  <a:pt x="4753" y="903"/>
                  <a:pt x="4110" y="2532"/>
                </a:cubicBezTo>
                <a:cubicBezTo>
                  <a:pt x="4110" y="2532"/>
                  <a:pt x="4104" y="2532"/>
                  <a:pt x="4104" y="2532"/>
                </a:cubicBezTo>
                <a:cubicBezTo>
                  <a:pt x="3722" y="3624"/>
                  <a:pt x="3929" y="4445"/>
                  <a:pt x="3945" y="4495"/>
                </a:cubicBezTo>
                <a:cubicBezTo>
                  <a:pt x="3976" y="4602"/>
                  <a:pt x="3935" y="4724"/>
                  <a:pt x="3855" y="4767"/>
                </a:cubicBezTo>
                <a:cubicBezTo>
                  <a:pt x="3839" y="4774"/>
                  <a:pt x="3828" y="4781"/>
                  <a:pt x="3812" y="4781"/>
                </a:cubicBezTo>
                <a:cubicBezTo>
                  <a:pt x="3743" y="4788"/>
                  <a:pt x="3679" y="4730"/>
                  <a:pt x="3653" y="4644"/>
                </a:cubicBezTo>
                <a:cubicBezTo>
                  <a:pt x="3642" y="4595"/>
                  <a:pt x="3430" y="3790"/>
                  <a:pt x="3722" y="2691"/>
                </a:cubicBezTo>
                <a:cubicBezTo>
                  <a:pt x="3754" y="2562"/>
                  <a:pt x="3690" y="2425"/>
                  <a:pt x="3590" y="2425"/>
                </a:cubicBezTo>
                <a:cubicBezTo>
                  <a:pt x="1950" y="2425"/>
                  <a:pt x="273" y="5524"/>
                  <a:pt x="347" y="7372"/>
                </a:cubicBezTo>
                <a:cubicBezTo>
                  <a:pt x="353" y="7515"/>
                  <a:pt x="475" y="7579"/>
                  <a:pt x="555" y="7493"/>
                </a:cubicBezTo>
                <a:cubicBezTo>
                  <a:pt x="778" y="7236"/>
                  <a:pt x="1021" y="7029"/>
                  <a:pt x="1281" y="6886"/>
                </a:cubicBezTo>
                <a:cubicBezTo>
                  <a:pt x="1350" y="6850"/>
                  <a:pt x="1429" y="6879"/>
                  <a:pt x="1472" y="6964"/>
                </a:cubicBezTo>
                <a:cubicBezTo>
                  <a:pt x="1530" y="7078"/>
                  <a:pt x="1487" y="7236"/>
                  <a:pt x="1397" y="7279"/>
                </a:cubicBezTo>
                <a:cubicBezTo>
                  <a:pt x="1036" y="7471"/>
                  <a:pt x="750" y="7772"/>
                  <a:pt x="516" y="8129"/>
                </a:cubicBezTo>
                <a:cubicBezTo>
                  <a:pt x="-529" y="10034"/>
                  <a:pt x="140" y="12853"/>
                  <a:pt x="1392" y="14423"/>
                </a:cubicBezTo>
                <a:cubicBezTo>
                  <a:pt x="1610" y="14680"/>
                  <a:pt x="1833" y="14902"/>
                  <a:pt x="2056" y="15088"/>
                </a:cubicBezTo>
                <a:cubicBezTo>
                  <a:pt x="2156" y="15166"/>
                  <a:pt x="2358" y="15310"/>
                  <a:pt x="2352" y="15324"/>
                </a:cubicBezTo>
                <a:cubicBezTo>
                  <a:pt x="3759" y="16381"/>
                  <a:pt x="5347" y="16295"/>
                  <a:pt x="5973" y="16216"/>
                </a:cubicBezTo>
                <a:cubicBezTo>
                  <a:pt x="6105" y="16202"/>
                  <a:pt x="6238" y="16244"/>
                  <a:pt x="6344" y="16344"/>
                </a:cubicBezTo>
                <a:cubicBezTo>
                  <a:pt x="6567" y="16543"/>
                  <a:pt x="8073" y="17950"/>
                  <a:pt x="10605" y="17872"/>
                </a:cubicBezTo>
                <a:cubicBezTo>
                  <a:pt x="11231" y="17850"/>
                  <a:pt x="12001" y="17751"/>
                  <a:pt x="12824" y="17401"/>
                </a:cubicBezTo>
                <a:cubicBezTo>
                  <a:pt x="13912" y="16937"/>
                  <a:pt x="14755" y="15760"/>
                  <a:pt x="14686" y="14325"/>
                </a:cubicBezTo>
                <a:cubicBezTo>
                  <a:pt x="14506" y="12369"/>
                  <a:pt x="13817" y="11205"/>
                  <a:pt x="12469" y="10377"/>
                </a:cubicBezTo>
                <a:cubicBezTo>
                  <a:pt x="11806" y="9970"/>
                  <a:pt x="11046" y="9898"/>
                  <a:pt x="10467" y="9926"/>
                </a:cubicBezTo>
                <a:cubicBezTo>
                  <a:pt x="10122" y="9948"/>
                  <a:pt x="9815" y="9999"/>
                  <a:pt x="9550" y="10056"/>
                </a:cubicBezTo>
                <a:lnTo>
                  <a:pt x="9512" y="10069"/>
                </a:lnTo>
                <a:cubicBezTo>
                  <a:pt x="8599" y="10283"/>
                  <a:pt x="8137" y="10662"/>
                  <a:pt x="8132" y="10669"/>
                </a:cubicBezTo>
                <a:cubicBezTo>
                  <a:pt x="8111" y="10691"/>
                  <a:pt x="8085" y="10698"/>
                  <a:pt x="8064" y="10698"/>
                </a:cubicBezTo>
                <a:cubicBezTo>
                  <a:pt x="8006" y="10705"/>
                  <a:pt x="7952" y="10669"/>
                  <a:pt x="7920" y="10598"/>
                </a:cubicBezTo>
                <a:cubicBezTo>
                  <a:pt x="7872" y="10498"/>
                  <a:pt x="7899" y="10370"/>
                  <a:pt x="7968" y="10306"/>
                </a:cubicBezTo>
                <a:cubicBezTo>
                  <a:pt x="7989" y="10291"/>
                  <a:pt x="8266" y="10062"/>
                  <a:pt x="8807" y="9848"/>
                </a:cubicBezTo>
                <a:cubicBezTo>
                  <a:pt x="8903" y="9813"/>
                  <a:pt x="8918" y="9641"/>
                  <a:pt x="8839" y="9570"/>
                </a:cubicBezTo>
                <a:cubicBezTo>
                  <a:pt x="8313" y="9098"/>
                  <a:pt x="7617" y="8270"/>
                  <a:pt x="7416" y="7071"/>
                </a:cubicBezTo>
                <a:cubicBezTo>
                  <a:pt x="7394" y="6957"/>
                  <a:pt x="7448" y="6843"/>
                  <a:pt x="7533" y="6821"/>
                </a:cubicBezTo>
                <a:cubicBezTo>
                  <a:pt x="7618" y="6793"/>
                  <a:pt x="7698" y="6865"/>
                  <a:pt x="7719" y="6987"/>
                </a:cubicBezTo>
                <a:cubicBezTo>
                  <a:pt x="7942" y="8321"/>
                  <a:pt x="8912" y="9179"/>
                  <a:pt x="9358" y="9507"/>
                </a:cubicBezTo>
                <a:cubicBezTo>
                  <a:pt x="9469" y="9586"/>
                  <a:pt x="9597" y="9620"/>
                  <a:pt x="9719" y="9592"/>
                </a:cubicBezTo>
                <a:cubicBezTo>
                  <a:pt x="10234" y="9492"/>
                  <a:pt x="11518" y="9334"/>
                  <a:pt x="12595" y="9998"/>
                </a:cubicBezTo>
                <a:cubicBezTo>
                  <a:pt x="12998" y="10240"/>
                  <a:pt x="13345" y="10521"/>
                  <a:pt x="13636" y="10828"/>
                </a:cubicBezTo>
                <a:cubicBezTo>
                  <a:pt x="13743" y="10942"/>
                  <a:pt x="13897" y="10948"/>
                  <a:pt x="14008" y="10841"/>
                </a:cubicBezTo>
                <a:cubicBezTo>
                  <a:pt x="14640" y="10241"/>
                  <a:pt x="15270" y="10013"/>
                  <a:pt x="15902" y="10156"/>
                </a:cubicBezTo>
                <a:cubicBezTo>
                  <a:pt x="16756" y="10356"/>
                  <a:pt x="17361" y="11205"/>
                  <a:pt x="17584" y="11691"/>
                </a:cubicBezTo>
                <a:cubicBezTo>
                  <a:pt x="17626" y="11784"/>
                  <a:pt x="17616" y="11912"/>
                  <a:pt x="17552" y="11983"/>
                </a:cubicBezTo>
                <a:cubicBezTo>
                  <a:pt x="17526" y="12011"/>
                  <a:pt x="17499" y="12025"/>
                  <a:pt x="17468" y="12025"/>
                </a:cubicBezTo>
                <a:cubicBezTo>
                  <a:pt x="17414" y="12032"/>
                  <a:pt x="17357" y="11996"/>
                  <a:pt x="17325" y="11925"/>
                </a:cubicBezTo>
                <a:cubicBezTo>
                  <a:pt x="17144" y="11532"/>
                  <a:pt x="16602" y="10749"/>
                  <a:pt x="15849" y="10578"/>
                </a:cubicBezTo>
                <a:cubicBezTo>
                  <a:pt x="15313" y="10456"/>
                  <a:pt x="14766" y="10648"/>
                  <a:pt x="14214" y="11169"/>
                </a:cubicBezTo>
                <a:cubicBezTo>
                  <a:pt x="14123" y="11254"/>
                  <a:pt x="14108" y="11418"/>
                  <a:pt x="14177" y="11532"/>
                </a:cubicBezTo>
                <a:cubicBezTo>
                  <a:pt x="14389" y="11875"/>
                  <a:pt x="14565" y="12262"/>
                  <a:pt x="14698" y="12683"/>
                </a:cubicBezTo>
                <a:cubicBezTo>
                  <a:pt x="14847" y="13169"/>
                  <a:pt x="14952" y="13695"/>
                  <a:pt x="15005" y="14316"/>
                </a:cubicBezTo>
                <a:cubicBezTo>
                  <a:pt x="16369" y="14966"/>
                  <a:pt x="19967" y="14602"/>
                  <a:pt x="20652" y="11448"/>
                </a:cubicBezTo>
                <a:cubicBezTo>
                  <a:pt x="21071" y="9520"/>
                  <a:pt x="20280" y="7208"/>
                  <a:pt x="19086" y="6630"/>
                </a:cubicBezTo>
                <a:cubicBezTo>
                  <a:pt x="18943" y="6558"/>
                  <a:pt x="18795" y="6680"/>
                  <a:pt x="18758" y="6879"/>
                </a:cubicBezTo>
                <a:cubicBezTo>
                  <a:pt x="18652" y="7472"/>
                  <a:pt x="18444" y="7944"/>
                  <a:pt x="18242" y="8258"/>
                </a:cubicBezTo>
                <a:cubicBezTo>
                  <a:pt x="18189" y="8336"/>
                  <a:pt x="18189" y="8458"/>
                  <a:pt x="18242" y="8543"/>
                </a:cubicBezTo>
                <a:cubicBezTo>
                  <a:pt x="18338" y="8693"/>
                  <a:pt x="18481" y="8971"/>
                  <a:pt x="18635" y="9442"/>
                </a:cubicBezTo>
                <a:cubicBezTo>
                  <a:pt x="18667" y="9542"/>
                  <a:pt x="18640" y="9678"/>
                  <a:pt x="18565" y="9728"/>
                </a:cubicBezTo>
                <a:cubicBezTo>
                  <a:pt x="18544" y="9742"/>
                  <a:pt x="18529" y="9748"/>
                  <a:pt x="18507" y="9748"/>
                </a:cubicBezTo>
                <a:cubicBezTo>
                  <a:pt x="18438" y="9755"/>
                  <a:pt x="18375" y="9700"/>
                  <a:pt x="18348" y="9614"/>
                </a:cubicBezTo>
                <a:cubicBezTo>
                  <a:pt x="18348" y="9607"/>
                  <a:pt x="18226" y="9179"/>
                  <a:pt x="17977" y="8793"/>
                </a:cubicBezTo>
                <a:cubicBezTo>
                  <a:pt x="17653" y="8301"/>
                  <a:pt x="17271" y="8108"/>
                  <a:pt x="16836" y="8222"/>
                </a:cubicBezTo>
                <a:cubicBezTo>
                  <a:pt x="16740" y="8244"/>
                  <a:pt x="16650" y="8150"/>
                  <a:pt x="16650" y="8015"/>
                </a:cubicBezTo>
                <a:cubicBezTo>
                  <a:pt x="16650" y="7908"/>
                  <a:pt x="16708" y="7822"/>
                  <a:pt x="16783" y="7807"/>
                </a:cubicBezTo>
                <a:cubicBezTo>
                  <a:pt x="17244" y="7686"/>
                  <a:pt x="17610" y="7886"/>
                  <a:pt x="17791" y="8022"/>
                </a:cubicBezTo>
                <a:cubicBezTo>
                  <a:pt x="17871" y="8079"/>
                  <a:pt x="17971" y="8057"/>
                  <a:pt x="18030" y="7957"/>
                </a:cubicBezTo>
                <a:cubicBezTo>
                  <a:pt x="18444" y="7300"/>
                  <a:pt x="18980" y="5845"/>
                  <a:pt x="18215" y="4332"/>
                </a:cubicBezTo>
                <a:cubicBezTo>
                  <a:pt x="17738" y="3390"/>
                  <a:pt x="16750" y="2824"/>
                  <a:pt x="15965" y="2789"/>
                </a:cubicBezTo>
                <a:cubicBezTo>
                  <a:pt x="15901" y="2789"/>
                  <a:pt x="15843" y="2790"/>
                  <a:pt x="15779" y="2798"/>
                </a:cubicBezTo>
                <a:cubicBezTo>
                  <a:pt x="15647" y="2812"/>
                  <a:pt x="15403" y="2824"/>
                  <a:pt x="15074" y="2931"/>
                </a:cubicBezTo>
                <a:cubicBezTo>
                  <a:pt x="14560" y="3096"/>
                  <a:pt x="14279" y="3382"/>
                  <a:pt x="14273" y="3382"/>
                </a:cubicBezTo>
                <a:cubicBezTo>
                  <a:pt x="14204" y="3453"/>
                  <a:pt x="14107" y="3433"/>
                  <a:pt x="14054" y="3333"/>
                </a:cubicBezTo>
                <a:cubicBezTo>
                  <a:pt x="14007" y="3240"/>
                  <a:pt x="14019" y="3103"/>
                  <a:pt x="14088" y="3039"/>
                </a:cubicBezTo>
                <a:cubicBezTo>
                  <a:pt x="14114" y="3010"/>
                  <a:pt x="14470" y="2669"/>
                  <a:pt x="15096" y="2483"/>
                </a:cubicBezTo>
                <a:cubicBezTo>
                  <a:pt x="15186" y="2455"/>
                  <a:pt x="15227" y="2304"/>
                  <a:pt x="15169" y="2204"/>
                </a:cubicBezTo>
                <a:cubicBezTo>
                  <a:pt x="14341" y="648"/>
                  <a:pt x="11471" y="-173"/>
                  <a:pt x="10170" y="641"/>
                </a:cubicBezTo>
                <a:cubicBezTo>
                  <a:pt x="10048" y="719"/>
                  <a:pt x="9996" y="919"/>
                  <a:pt x="10059" y="1076"/>
                </a:cubicBezTo>
                <a:cubicBezTo>
                  <a:pt x="10203" y="1461"/>
                  <a:pt x="10265" y="1904"/>
                  <a:pt x="10233" y="2325"/>
                </a:cubicBezTo>
                <a:cubicBezTo>
                  <a:pt x="10228" y="2432"/>
                  <a:pt x="10165" y="2512"/>
                  <a:pt x="10091" y="2519"/>
                </a:cubicBezTo>
                <a:cubicBezTo>
                  <a:pt x="10080" y="2519"/>
                  <a:pt x="10075" y="2519"/>
                  <a:pt x="10064" y="2519"/>
                </a:cubicBezTo>
                <a:cubicBezTo>
                  <a:pt x="9979" y="2505"/>
                  <a:pt x="9916" y="2404"/>
                  <a:pt x="9927" y="2282"/>
                </a:cubicBezTo>
                <a:cubicBezTo>
                  <a:pt x="9937" y="2140"/>
                  <a:pt x="10011" y="1106"/>
                  <a:pt x="9295" y="520"/>
                </a:cubicBezTo>
                <a:cubicBezTo>
                  <a:pt x="8854" y="161"/>
                  <a:pt x="8273" y="-8"/>
                  <a:pt x="7654" y="1"/>
                </a:cubicBezTo>
                <a:close/>
                <a:moveTo>
                  <a:pt x="6930" y="3139"/>
                </a:moveTo>
                <a:cubicBezTo>
                  <a:pt x="7435" y="3144"/>
                  <a:pt x="7913" y="3351"/>
                  <a:pt x="8361" y="3761"/>
                </a:cubicBezTo>
                <a:cubicBezTo>
                  <a:pt x="8886" y="4239"/>
                  <a:pt x="9242" y="4895"/>
                  <a:pt x="9449" y="5352"/>
                </a:cubicBezTo>
                <a:cubicBezTo>
                  <a:pt x="9491" y="5444"/>
                  <a:pt x="9582" y="5480"/>
                  <a:pt x="9656" y="5430"/>
                </a:cubicBezTo>
                <a:cubicBezTo>
                  <a:pt x="10925" y="4509"/>
                  <a:pt x="12288" y="4695"/>
                  <a:pt x="13403" y="5952"/>
                </a:cubicBezTo>
                <a:cubicBezTo>
                  <a:pt x="13456" y="6009"/>
                  <a:pt x="13535" y="6015"/>
                  <a:pt x="13593" y="5958"/>
                </a:cubicBezTo>
                <a:cubicBezTo>
                  <a:pt x="13795" y="5758"/>
                  <a:pt x="14331" y="5353"/>
                  <a:pt x="15154" y="5617"/>
                </a:cubicBezTo>
                <a:cubicBezTo>
                  <a:pt x="15239" y="5631"/>
                  <a:pt x="15291" y="5745"/>
                  <a:pt x="15270" y="5867"/>
                </a:cubicBezTo>
                <a:cubicBezTo>
                  <a:pt x="15249" y="5981"/>
                  <a:pt x="15164" y="6045"/>
                  <a:pt x="15079" y="6016"/>
                </a:cubicBezTo>
                <a:cubicBezTo>
                  <a:pt x="14527" y="5866"/>
                  <a:pt x="14076" y="5967"/>
                  <a:pt x="13736" y="6331"/>
                </a:cubicBezTo>
                <a:cubicBezTo>
                  <a:pt x="13418" y="6673"/>
                  <a:pt x="13217" y="7243"/>
                  <a:pt x="13195" y="7856"/>
                </a:cubicBezTo>
                <a:cubicBezTo>
                  <a:pt x="13190" y="7964"/>
                  <a:pt x="13132" y="8050"/>
                  <a:pt x="13053" y="8057"/>
                </a:cubicBezTo>
                <a:cubicBezTo>
                  <a:pt x="13026" y="8057"/>
                  <a:pt x="13000" y="8057"/>
                  <a:pt x="12973" y="8028"/>
                </a:cubicBezTo>
                <a:cubicBezTo>
                  <a:pt x="12915" y="7985"/>
                  <a:pt x="12882" y="7900"/>
                  <a:pt x="12887" y="7814"/>
                </a:cubicBezTo>
                <a:cubicBezTo>
                  <a:pt x="12903" y="7336"/>
                  <a:pt x="13015" y="6880"/>
                  <a:pt x="13195" y="6509"/>
                </a:cubicBezTo>
                <a:cubicBezTo>
                  <a:pt x="13243" y="6416"/>
                  <a:pt x="13228" y="6295"/>
                  <a:pt x="13164" y="6224"/>
                </a:cubicBezTo>
                <a:cubicBezTo>
                  <a:pt x="11630" y="4532"/>
                  <a:pt x="10133" y="5487"/>
                  <a:pt x="9543" y="5994"/>
                </a:cubicBezTo>
                <a:cubicBezTo>
                  <a:pt x="9464" y="6058"/>
                  <a:pt x="9364" y="6023"/>
                  <a:pt x="9321" y="5909"/>
                </a:cubicBezTo>
                <a:cubicBezTo>
                  <a:pt x="9194" y="5559"/>
                  <a:pt x="8827" y="4688"/>
                  <a:pt x="8185" y="4102"/>
                </a:cubicBezTo>
                <a:cubicBezTo>
                  <a:pt x="7548" y="3524"/>
                  <a:pt x="6843" y="3403"/>
                  <a:pt x="6084" y="3746"/>
                </a:cubicBezTo>
                <a:cubicBezTo>
                  <a:pt x="5999" y="3781"/>
                  <a:pt x="5909" y="3717"/>
                  <a:pt x="5888" y="3603"/>
                </a:cubicBezTo>
                <a:cubicBezTo>
                  <a:pt x="5867" y="3496"/>
                  <a:pt x="5915" y="3375"/>
                  <a:pt x="5994" y="3346"/>
                </a:cubicBezTo>
                <a:cubicBezTo>
                  <a:pt x="6315" y="3204"/>
                  <a:pt x="6627" y="3136"/>
                  <a:pt x="6930" y="3139"/>
                </a:cubicBezTo>
                <a:close/>
                <a:moveTo>
                  <a:pt x="4412" y="7120"/>
                </a:moveTo>
                <a:cubicBezTo>
                  <a:pt x="4454" y="7118"/>
                  <a:pt x="4496" y="7136"/>
                  <a:pt x="4528" y="7178"/>
                </a:cubicBezTo>
                <a:cubicBezTo>
                  <a:pt x="5112" y="7964"/>
                  <a:pt x="5357" y="9491"/>
                  <a:pt x="4678" y="11169"/>
                </a:cubicBezTo>
                <a:cubicBezTo>
                  <a:pt x="4630" y="11290"/>
                  <a:pt x="4688" y="11440"/>
                  <a:pt x="4789" y="11448"/>
                </a:cubicBezTo>
                <a:cubicBezTo>
                  <a:pt x="5622" y="11512"/>
                  <a:pt x="7236" y="11876"/>
                  <a:pt x="8250" y="13725"/>
                </a:cubicBezTo>
                <a:cubicBezTo>
                  <a:pt x="8287" y="13789"/>
                  <a:pt x="8351" y="13816"/>
                  <a:pt x="8409" y="13781"/>
                </a:cubicBezTo>
                <a:cubicBezTo>
                  <a:pt x="9009" y="13474"/>
                  <a:pt x="9645" y="13354"/>
                  <a:pt x="10245" y="13439"/>
                </a:cubicBezTo>
                <a:cubicBezTo>
                  <a:pt x="10314" y="13447"/>
                  <a:pt x="10373" y="13374"/>
                  <a:pt x="10373" y="13281"/>
                </a:cubicBezTo>
                <a:cubicBezTo>
                  <a:pt x="10373" y="12831"/>
                  <a:pt x="10547" y="12183"/>
                  <a:pt x="11237" y="11833"/>
                </a:cubicBezTo>
                <a:cubicBezTo>
                  <a:pt x="11322" y="11791"/>
                  <a:pt x="11413" y="11855"/>
                  <a:pt x="11439" y="11970"/>
                </a:cubicBezTo>
                <a:cubicBezTo>
                  <a:pt x="11466" y="12077"/>
                  <a:pt x="11417" y="12190"/>
                  <a:pt x="11338" y="12233"/>
                </a:cubicBezTo>
                <a:cubicBezTo>
                  <a:pt x="10547" y="12640"/>
                  <a:pt x="10691" y="13418"/>
                  <a:pt x="10696" y="13446"/>
                </a:cubicBezTo>
                <a:cubicBezTo>
                  <a:pt x="10707" y="13510"/>
                  <a:pt x="10743" y="13552"/>
                  <a:pt x="10786" y="13567"/>
                </a:cubicBezTo>
                <a:cubicBezTo>
                  <a:pt x="11391" y="13788"/>
                  <a:pt x="11889" y="14216"/>
                  <a:pt x="12170" y="14780"/>
                </a:cubicBezTo>
                <a:cubicBezTo>
                  <a:pt x="12218" y="14873"/>
                  <a:pt x="12208" y="15010"/>
                  <a:pt x="12144" y="15074"/>
                </a:cubicBezTo>
                <a:cubicBezTo>
                  <a:pt x="12117" y="15103"/>
                  <a:pt x="12091" y="15117"/>
                  <a:pt x="12059" y="15117"/>
                </a:cubicBezTo>
                <a:cubicBezTo>
                  <a:pt x="12006" y="15124"/>
                  <a:pt x="11954" y="15087"/>
                  <a:pt x="11917" y="15023"/>
                </a:cubicBezTo>
                <a:cubicBezTo>
                  <a:pt x="11386" y="13945"/>
                  <a:pt x="9852" y="13361"/>
                  <a:pt x="8308" y="14289"/>
                </a:cubicBezTo>
                <a:cubicBezTo>
                  <a:pt x="8239" y="14332"/>
                  <a:pt x="8160" y="14295"/>
                  <a:pt x="8117" y="14209"/>
                </a:cubicBezTo>
                <a:cubicBezTo>
                  <a:pt x="6870" y="11625"/>
                  <a:pt x="4296" y="11862"/>
                  <a:pt x="4270" y="11862"/>
                </a:cubicBezTo>
                <a:lnTo>
                  <a:pt x="3961" y="11847"/>
                </a:lnTo>
                <a:cubicBezTo>
                  <a:pt x="3924" y="11818"/>
                  <a:pt x="3892" y="11768"/>
                  <a:pt x="3881" y="11711"/>
                </a:cubicBezTo>
                <a:cubicBezTo>
                  <a:pt x="3759" y="11011"/>
                  <a:pt x="3176" y="10055"/>
                  <a:pt x="2332" y="9641"/>
                </a:cubicBezTo>
                <a:cubicBezTo>
                  <a:pt x="2264" y="9605"/>
                  <a:pt x="2209" y="9514"/>
                  <a:pt x="2220" y="9407"/>
                </a:cubicBezTo>
                <a:cubicBezTo>
                  <a:pt x="2236" y="9271"/>
                  <a:pt x="2337" y="9192"/>
                  <a:pt x="2427" y="9235"/>
                </a:cubicBezTo>
                <a:cubicBezTo>
                  <a:pt x="2788" y="9406"/>
                  <a:pt x="3170" y="9735"/>
                  <a:pt x="3483" y="10120"/>
                </a:cubicBezTo>
                <a:cubicBezTo>
                  <a:pt x="3680" y="10363"/>
                  <a:pt x="3913" y="10720"/>
                  <a:pt x="4067" y="11162"/>
                </a:cubicBezTo>
                <a:cubicBezTo>
                  <a:pt x="4115" y="11291"/>
                  <a:pt x="4248" y="11306"/>
                  <a:pt x="4306" y="11184"/>
                </a:cubicBezTo>
                <a:cubicBezTo>
                  <a:pt x="5022" y="9614"/>
                  <a:pt x="4831" y="8186"/>
                  <a:pt x="4311" y="7486"/>
                </a:cubicBezTo>
                <a:cubicBezTo>
                  <a:pt x="4253" y="7408"/>
                  <a:pt x="4243" y="7273"/>
                  <a:pt x="4301" y="7194"/>
                </a:cubicBezTo>
                <a:cubicBezTo>
                  <a:pt x="4330" y="7148"/>
                  <a:pt x="4370" y="7123"/>
                  <a:pt x="4412" y="7120"/>
                </a:cubicBezTo>
                <a:close/>
                <a:moveTo>
                  <a:pt x="2258" y="15717"/>
                </a:moveTo>
                <a:cubicBezTo>
                  <a:pt x="1971" y="17680"/>
                  <a:pt x="4031" y="19435"/>
                  <a:pt x="5702" y="18764"/>
                </a:cubicBezTo>
                <a:cubicBezTo>
                  <a:pt x="5612" y="19699"/>
                  <a:pt x="5001" y="21083"/>
                  <a:pt x="5001" y="21083"/>
                </a:cubicBezTo>
                <a:lnTo>
                  <a:pt x="6238" y="21427"/>
                </a:lnTo>
                <a:lnTo>
                  <a:pt x="8727" y="18063"/>
                </a:lnTo>
                <a:cubicBezTo>
                  <a:pt x="7390" y="17742"/>
                  <a:pt x="6699" y="17172"/>
                  <a:pt x="6333" y="16843"/>
                </a:cubicBezTo>
                <a:cubicBezTo>
                  <a:pt x="6163" y="16686"/>
                  <a:pt x="5962" y="16614"/>
                  <a:pt x="5761" y="16636"/>
                </a:cubicBezTo>
                <a:cubicBezTo>
                  <a:pt x="5442" y="16672"/>
                  <a:pt x="4954" y="16693"/>
                  <a:pt x="4381" y="16593"/>
                </a:cubicBezTo>
                <a:cubicBezTo>
                  <a:pt x="3786" y="16494"/>
                  <a:pt x="3027" y="16259"/>
                  <a:pt x="2258" y="15717"/>
                </a:cubicBezTo>
                <a:close/>
              </a:path>
            </a:pathLst>
          </a:custGeom>
          <a:solidFill>
            <a:srgbClr val="7959E3"/>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13" name="Rectangle"/>
          <p:cNvSpPr/>
          <p:nvPr/>
        </p:nvSpPr>
        <p:spPr>
          <a:xfrm>
            <a:off x="12138403" y="1197536"/>
            <a:ext cx="11023390" cy="11320928"/>
          </a:xfrm>
          <a:prstGeom prst="rect">
            <a:avLst/>
          </a:prstGeom>
          <a:solidFill>
            <a:srgbClr val="07498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314" name="Google Shape;141;p6" descr="Google Shape;141;p6"/>
          <p:cNvPicPr>
            <a:picLocks/>
          </p:cNvPicPr>
          <p:nvPr/>
        </p:nvPicPr>
        <p:blipFill>
          <a:blip r:embed="rId3"/>
          <a:stretch>
            <a:fillRect/>
          </a:stretch>
        </p:blipFill>
        <p:spPr>
          <a:xfrm>
            <a:off x="13293233" y="1385208"/>
            <a:ext cx="8713729" cy="1094558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 grpId="1"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Why does your brain have folds?"/>
          <p:cNvSpPr txBox="1">
            <a:spLocks noGrp="1"/>
          </p:cNvSpPr>
          <p:nvPr>
            <p:ph type="body" idx="21"/>
          </p:nvPr>
        </p:nvSpPr>
        <p:spPr>
          <a:prstGeom prst="rect">
            <a:avLst/>
          </a:prstGeom>
        </p:spPr>
        <p:txBody>
          <a:bodyPr/>
          <a:lstStyle/>
          <a:p>
            <a:r>
              <a:t>Why does your brain have folds?</a:t>
            </a:r>
          </a:p>
        </p:txBody>
      </p:sp>
      <p:sp>
        <p:nvSpPr>
          <p:cNvPr id="319" name="Challenge: Try to put your brain in your pocket…"/>
          <p:cNvSpPr txBox="1">
            <a:spLocks noGrp="1"/>
          </p:cNvSpPr>
          <p:nvPr>
            <p:ph type="body" idx="22"/>
          </p:nvPr>
        </p:nvSpPr>
        <p:spPr>
          <a:prstGeom prst="rect">
            <a:avLst/>
          </a:prstGeom>
        </p:spPr>
        <p:txBody>
          <a:bodyPr/>
          <a:lstStyle/>
          <a:p>
            <a:r>
              <a:t>Challenge: Try to put your brain in your pocket…</a:t>
            </a:r>
          </a:p>
        </p:txBody>
      </p:sp>
      <p:grpSp>
        <p:nvGrpSpPr>
          <p:cNvPr id="341" name="Group"/>
          <p:cNvGrpSpPr/>
          <p:nvPr/>
        </p:nvGrpSpPr>
        <p:grpSpPr>
          <a:xfrm>
            <a:off x="6197117" y="4185192"/>
            <a:ext cx="11713144" cy="8278924"/>
            <a:chOff x="0" y="0"/>
            <a:chExt cx="11713143" cy="8278923"/>
          </a:xfrm>
        </p:grpSpPr>
        <p:sp>
          <p:nvSpPr>
            <p:cNvPr id="320" name="Rectangle"/>
            <p:cNvSpPr/>
            <p:nvPr/>
          </p:nvSpPr>
          <p:spPr>
            <a:xfrm rot="16200000">
              <a:off x="1717109" y="-1717110"/>
              <a:ext cx="8278925" cy="11713144"/>
            </a:xfrm>
            <a:prstGeom prst="rect">
              <a:avLst/>
            </a:prstGeom>
            <a:solidFill>
              <a:srgbClr val="000000"/>
            </a:solidFill>
            <a:ln w="12700" cap="flat">
              <a:noFill/>
              <a:miter lim="400000"/>
            </a:ln>
            <a:effectLst/>
          </p:spPr>
          <p:txBody>
            <a:bodyPr wrap="square" lIns="45719" tIns="45719" rIns="45719" bIns="45719" numCol="1" anchor="ctr">
              <a:noAutofit/>
            </a:bodyPr>
            <a:lstStyle/>
            <a:p>
              <a:pPr defTabSz="914400">
                <a:lnSpc>
                  <a:spcPct val="100000"/>
                </a:lnSpc>
                <a:spcBef>
                  <a:spcPts val="0"/>
                </a:spcBef>
                <a:defRPr sz="1400">
                  <a:latin typeface="Arial"/>
                  <a:ea typeface="Arial"/>
                  <a:cs typeface="Arial"/>
                  <a:sym typeface="Arial"/>
                </a:defRPr>
              </a:pPr>
              <a:endParaRPr/>
            </a:p>
          </p:txBody>
        </p:sp>
        <p:pic>
          <p:nvPicPr>
            <p:cNvPr id="321" name="image14.jpeg" descr="image14.jpeg"/>
            <p:cNvPicPr>
              <a:picLocks noChangeAspect="1"/>
            </p:cNvPicPr>
            <p:nvPr/>
          </p:nvPicPr>
          <p:blipFill>
            <a:blip r:embed="rId3"/>
            <a:stretch>
              <a:fillRect/>
            </a:stretch>
          </p:blipFill>
          <p:spPr>
            <a:xfrm rot="16200000">
              <a:off x="1717109" y="-1717110"/>
              <a:ext cx="8278925" cy="11713144"/>
            </a:xfrm>
            <a:prstGeom prst="rect">
              <a:avLst/>
            </a:prstGeom>
            <a:ln w="9525" cap="flat">
              <a:solidFill>
                <a:srgbClr val="000000"/>
              </a:solidFill>
              <a:prstDash val="solid"/>
              <a:round/>
            </a:ln>
            <a:effectLst/>
          </p:spPr>
        </p:pic>
        <p:sp>
          <p:nvSpPr>
            <p:cNvPr id="322" name="Google Shape;151;p7"/>
            <p:cNvSpPr/>
            <p:nvPr/>
          </p:nvSpPr>
          <p:spPr>
            <a:xfrm>
              <a:off x="659614" y="1430128"/>
              <a:ext cx="277165" cy="727306"/>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23" name="Google Shape;152;p7"/>
            <p:cNvSpPr/>
            <p:nvPr/>
          </p:nvSpPr>
          <p:spPr>
            <a:xfrm>
              <a:off x="610534" y="3389814"/>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24" name="Google Shape;153;p7"/>
            <p:cNvSpPr/>
            <p:nvPr/>
          </p:nvSpPr>
          <p:spPr>
            <a:xfrm>
              <a:off x="492160" y="6994596"/>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25" name="Google Shape;154;p7"/>
            <p:cNvSpPr/>
            <p:nvPr/>
          </p:nvSpPr>
          <p:spPr>
            <a:xfrm>
              <a:off x="3110791" y="2079509"/>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26" name="Google Shape;155;p7"/>
            <p:cNvSpPr/>
            <p:nvPr/>
          </p:nvSpPr>
          <p:spPr>
            <a:xfrm>
              <a:off x="3217615" y="4004560"/>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27" name="Google Shape;156;p7"/>
            <p:cNvSpPr/>
            <p:nvPr/>
          </p:nvSpPr>
          <p:spPr>
            <a:xfrm>
              <a:off x="3217615" y="6480864"/>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28" name="Google Shape;157;p7"/>
            <p:cNvSpPr/>
            <p:nvPr/>
          </p:nvSpPr>
          <p:spPr>
            <a:xfrm>
              <a:off x="5625485" y="956803"/>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29" name="Google Shape;158;p7"/>
            <p:cNvSpPr/>
            <p:nvPr/>
          </p:nvSpPr>
          <p:spPr>
            <a:xfrm>
              <a:off x="5261705" y="4645283"/>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0" name="Google Shape;159;p7"/>
            <p:cNvSpPr/>
            <p:nvPr/>
          </p:nvSpPr>
          <p:spPr>
            <a:xfrm>
              <a:off x="5227059" y="6948414"/>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1" name="Google Shape;160;p7"/>
            <p:cNvSpPr/>
            <p:nvPr/>
          </p:nvSpPr>
          <p:spPr>
            <a:xfrm>
              <a:off x="7634930" y="1320456"/>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2" name="Google Shape;161;p7"/>
            <p:cNvSpPr/>
            <p:nvPr/>
          </p:nvSpPr>
          <p:spPr>
            <a:xfrm>
              <a:off x="7582961" y="3606274"/>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3" name="Google Shape;162;p7"/>
            <p:cNvSpPr/>
            <p:nvPr/>
          </p:nvSpPr>
          <p:spPr>
            <a:xfrm>
              <a:off x="7236506" y="7086951"/>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4" name="Google Shape;163;p7"/>
            <p:cNvSpPr/>
            <p:nvPr/>
          </p:nvSpPr>
          <p:spPr>
            <a:xfrm>
              <a:off x="5573516" y="2740434"/>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5" name="Google Shape;164;p7"/>
            <p:cNvSpPr/>
            <p:nvPr/>
          </p:nvSpPr>
          <p:spPr>
            <a:xfrm>
              <a:off x="10233351" y="160229"/>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6" name="Google Shape;165;p7"/>
            <p:cNvSpPr/>
            <p:nvPr/>
          </p:nvSpPr>
          <p:spPr>
            <a:xfrm>
              <a:off x="10233351" y="1147287"/>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7" name="Google Shape;166;p7"/>
            <p:cNvSpPr/>
            <p:nvPr/>
          </p:nvSpPr>
          <p:spPr>
            <a:xfrm>
              <a:off x="10129415" y="2220929"/>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8" name="Google Shape;167;p7"/>
            <p:cNvSpPr/>
            <p:nvPr/>
          </p:nvSpPr>
          <p:spPr>
            <a:xfrm>
              <a:off x="10008154" y="3588956"/>
              <a:ext cx="274279" cy="984172"/>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39" name="Google Shape;168;p7"/>
            <p:cNvSpPr/>
            <p:nvPr/>
          </p:nvSpPr>
          <p:spPr>
            <a:xfrm>
              <a:off x="9956186" y="5078202"/>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sp>
          <p:nvSpPr>
            <p:cNvPr id="340" name="Google Shape;169;p7"/>
            <p:cNvSpPr/>
            <p:nvPr/>
          </p:nvSpPr>
          <p:spPr>
            <a:xfrm>
              <a:off x="9855137" y="6830086"/>
              <a:ext cx="274279" cy="984171"/>
            </a:xfrm>
            <a:prstGeom prst="roundRect">
              <a:avLst>
                <a:gd name="adj" fmla="val 16667"/>
              </a:avLst>
            </a:prstGeom>
            <a:solidFill>
              <a:srgbClr val="000000"/>
            </a:solidFill>
            <a:ln w="25400" cap="flat">
              <a:solidFill>
                <a:srgbClr val="000000"/>
              </a:solidFill>
              <a:prstDash val="solid"/>
              <a:round/>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Calibri"/>
                  <a:ea typeface="Calibri"/>
                  <a:cs typeface="Calibri"/>
                  <a:sym typeface="Calibri"/>
                </a:defRPr>
              </a:pPr>
              <a:endParaRPr/>
            </a:p>
          </p:txBody>
        </p:sp>
      </p:gr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Why does your brain have folds?"/>
          <p:cNvSpPr txBox="1">
            <a:spLocks noGrp="1"/>
          </p:cNvSpPr>
          <p:nvPr>
            <p:ph type="body" idx="21"/>
          </p:nvPr>
        </p:nvSpPr>
        <p:spPr>
          <a:prstGeom prst="rect">
            <a:avLst/>
          </a:prstGeom>
        </p:spPr>
        <p:txBody>
          <a:bodyPr/>
          <a:lstStyle/>
          <a:p>
            <a:r>
              <a:t>Why does your brain have folds?</a:t>
            </a:r>
          </a:p>
        </p:txBody>
      </p:sp>
      <p:sp>
        <p:nvSpPr>
          <p:cNvPr id="346" name="Let’s watch!"/>
          <p:cNvSpPr txBox="1">
            <a:spLocks noGrp="1"/>
          </p:cNvSpPr>
          <p:nvPr>
            <p:ph type="body" idx="22"/>
          </p:nvPr>
        </p:nvSpPr>
        <p:spPr>
          <a:prstGeom prst="rect">
            <a:avLst/>
          </a:prstGeom>
        </p:spPr>
        <p:txBody>
          <a:bodyPr/>
          <a:lstStyle/>
          <a:p>
            <a:r>
              <a:t>Let’s watch!</a:t>
            </a:r>
          </a:p>
        </p:txBody>
      </p:sp>
      <p:pic>
        <p:nvPicPr>
          <p:cNvPr id="347" name="Bill Nye The Science Guy on The Brain" descr="Bill Nye The Science Guy on The Brain"/>
          <p:cNvPicPr>
            <a:picLocks/>
          </p:cNvPicPr>
          <p:nvPr>
            <a:videoFile r:link="rId1"/>
          </p:nvPr>
        </p:nvPicPr>
        <p:blipFill>
          <a:blip r:embed="rId4"/>
          <a:stretch>
            <a:fillRect/>
          </a:stretch>
        </p:blipFill>
        <p:spPr>
          <a:xfrm>
            <a:off x="4698265" y="4109429"/>
            <a:ext cx="14987470" cy="843045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4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47"/>
                </p:tgtEl>
              </p:cMediaNode>
            </p:video>
            <p:seq concurrent="1" prevAc="none" nextAc="seek">
              <p:cTn id="8" restart="whenNotActive" fill="hold" evtFilter="cancelBubble" nodeType="interactiveSeq">
                <p:stCondLst>
                  <p:cond evt="onClick" delay="0">
                    <p:tgtEl>
                      <p:spTgt spid="34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47"/>
                                        </p:tgtEl>
                                      </p:cBhvr>
                                    </p:cmd>
                                  </p:childTnLst>
                                </p:cTn>
                              </p:par>
                            </p:childTnLst>
                          </p:cTn>
                        </p:par>
                      </p:childTnLst>
                    </p:cTn>
                  </p:par>
                </p:childTnLst>
              </p:cTn>
              <p:nextCondLst>
                <p:cond evt="onClick" delay="0">
                  <p:tgtEl>
                    <p:spTgt spid="34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Brain Anatomy"/>
          <p:cNvSpPr txBox="1">
            <a:spLocks noGrp="1"/>
          </p:cNvSpPr>
          <p:nvPr>
            <p:ph type="title"/>
          </p:nvPr>
        </p:nvSpPr>
        <p:spPr>
          <a:prstGeom prst="rect">
            <a:avLst/>
          </a:prstGeom>
        </p:spPr>
        <p:txBody>
          <a:bodyPr/>
          <a:lstStyle/>
          <a:p>
            <a:r>
              <a:t>Brain Anatomy</a:t>
            </a:r>
          </a:p>
        </p:txBody>
      </p:sp>
      <p:grpSp>
        <p:nvGrpSpPr>
          <p:cNvPr id="357" name="Google Shape;186;p9"/>
          <p:cNvGrpSpPr/>
          <p:nvPr/>
        </p:nvGrpSpPr>
        <p:grpSpPr>
          <a:xfrm>
            <a:off x="18323774" y="2736848"/>
            <a:ext cx="3770203" cy="6724761"/>
            <a:chOff x="0" y="0"/>
            <a:chExt cx="3770201" cy="6724760"/>
          </a:xfrm>
        </p:grpSpPr>
        <p:sp>
          <p:nvSpPr>
            <p:cNvPr id="352" name="Google Shape;187;p9"/>
            <p:cNvSpPr/>
            <p:nvPr/>
          </p:nvSpPr>
          <p:spPr>
            <a:xfrm flipH="1">
              <a:off x="912404" y="0"/>
              <a:ext cx="1" cy="6724761"/>
            </a:xfrm>
            <a:prstGeom prst="line">
              <a:avLst/>
            </a:prstGeom>
            <a:noFill/>
            <a:ln w="76200" cap="flat">
              <a:solidFill>
                <a:srgbClr val="074990"/>
              </a:solidFill>
              <a:prstDash val="solid"/>
              <a:round/>
            </a:ln>
            <a:effectLst/>
          </p:spPr>
          <p:txBody>
            <a:bodyPr wrap="square" lIns="45719" tIns="45719" rIns="45719" bIns="45719" numCol="1" anchor="t">
              <a:noAutofit/>
            </a:bodyPr>
            <a:lstStyle/>
            <a:p>
              <a:pPr defTabSz="914400">
                <a:lnSpc>
                  <a:spcPct val="100000"/>
                </a:lnSpc>
                <a:spcBef>
                  <a:spcPts val="0"/>
                </a:spcBef>
                <a:defRPr sz="1400">
                  <a:latin typeface="Arial"/>
                  <a:ea typeface="Arial"/>
                  <a:cs typeface="Arial"/>
                  <a:sym typeface="Arial"/>
                </a:defRPr>
              </a:pPr>
              <a:endParaRPr/>
            </a:p>
          </p:txBody>
        </p:sp>
        <p:sp>
          <p:nvSpPr>
            <p:cNvPr id="353" name="Google Shape;188;p9"/>
            <p:cNvSpPr/>
            <p:nvPr/>
          </p:nvSpPr>
          <p:spPr>
            <a:xfrm flipH="1">
              <a:off x="-1" y="6693688"/>
              <a:ext cx="946200" cy="1"/>
            </a:xfrm>
            <a:prstGeom prst="line">
              <a:avLst/>
            </a:prstGeom>
            <a:noFill/>
            <a:ln w="76200" cap="flat">
              <a:solidFill>
                <a:srgbClr val="074990"/>
              </a:solidFill>
              <a:prstDash val="solid"/>
              <a:round/>
            </a:ln>
            <a:effectLst/>
          </p:spPr>
          <p:txBody>
            <a:bodyPr wrap="square" lIns="45719" tIns="45719" rIns="45719" bIns="45719" numCol="1" anchor="t">
              <a:noAutofit/>
            </a:bodyPr>
            <a:lstStyle/>
            <a:p>
              <a:pPr defTabSz="914400">
                <a:lnSpc>
                  <a:spcPct val="100000"/>
                </a:lnSpc>
                <a:spcBef>
                  <a:spcPts val="0"/>
                </a:spcBef>
                <a:defRPr sz="1400">
                  <a:latin typeface="Arial"/>
                  <a:ea typeface="Arial"/>
                  <a:cs typeface="Arial"/>
                  <a:sym typeface="Arial"/>
                </a:defRPr>
              </a:pPr>
              <a:endParaRPr/>
            </a:p>
          </p:txBody>
        </p:sp>
        <p:sp>
          <p:nvSpPr>
            <p:cNvPr id="354" name="Google Shape;189;p9"/>
            <p:cNvSpPr/>
            <p:nvPr/>
          </p:nvSpPr>
          <p:spPr>
            <a:xfrm flipH="1" flipV="1">
              <a:off x="46495" y="15419"/>
              <a:ext cx="878610" cy="1"/>
            </a:xfrm>
            <a:prstGeom prst="line">
              <a:avLst/>
            </a:prstGeom>
            <a:noFill/>
            <a:ln w="76200" cap="flat">
              <a:solidFill>
                <a:srgbClr val="074990"/>
              </a:solidFill>
              <a:prstDash val="solid"/>
              <a:round/>
            </a:ln>
            <a:effectLst/>
          </p:spPr>
          <p:txBody>
            <a:bodyPr wrap="square" lIns="45719" tIns="45719" rIns="45719" bIns="45719" numCol="1" anchor="t">
              <a:noAutofit/>
            </a:bodyPr>
            <a:lstStyle/>
            <a:p>
              <a:pPr defTabSz="914400">
                <a:lnSpc>
                  <a:spcPct val="100000"/>
                </a:lnSpc>
                <a:spcBef>
                  <a:spcPts val="0"/>
                </a:spcBef>
                <a:defRPr sz="1400">
                  <a:latin typeface="Arial"/>
                  <a:ea typeface="Arial"/>
                  <a:cs typeface="Arial"/>
                  <a:sym typeface="Arial"/>
                </a:defRPr>
              </a:pPr>
              <a:endParaRPr/>
            </a:p>
          </p:txBody>
        </p:sp>
        <p:sp>
          <p:nvSpPr>
            <p:cNvPr id="355" name="Google Shape;190;p9"/>
            <p:cNvSpPr/>
            <p:nvPr/>
          </p:nvSpPr>
          <p:spPr>
            <a:xfrm>
              <a:off x="912404" y="2973761"/>
              <a:ext cx="709650" cy="1"/>
            </a:xfrm>
            <a:prstGeom prst="line">
              <a:avLst/>
            </a:prstGeom>
            <a:noFill/>
            <a:ln w="76200" cap="flat">
              <a:solidFill>
                <a:srgbClr val="074990"/>
              </a:solidFill>
              <a:prstDash val="solid"/>
              <a:round/>
            </a:ln>
            <a:effectLst/>
          </p:spPr>
          <p:txBody>
            <a:bodyPr wrap="square" lIns="45719" tIns="45719" rIns="45719" bIns="45719" numCol="1" anchor="t">
              <a:noAutofit/>
            </a:bodyPr>
            <a:lstStyle/>
            <a:p>
              <a:pPr defTabSz="914400">
                <a:lnSpc>
                  <a:spcPct val="100000"/>
                </a:lnSpc>
                <a:spcBef>
                  <a:spcPts val="0"/>
                </a:spcBef>
                <a:defRPr sz="1400">
                  <a:latin typeface="Arial"/>
                  <a:ea typeface="Arial"/>
                  <a:cs typeface="Arial"/>
                  <a:sym typeface="Arial"/>
                </a:defRPr>
              </a:pPr>
              <a:endParaRPr/>
            </a:p>
          </p:txBody>
        </p:sp>
        <p:sp>
          <p:nvSpPr>
            <p:cNvPr id="356" name="Google Shape;191;p9"/>
            <p:cNvSpPr txBox="1"/>
            <p:nvPr/>
          </p:nvSpPr>
          <p:spPr>
            <a:xfrm>
              <a:off x="1832236" y="2472617"/>
              <a:ext cx="1937966" cy="71387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p>
              <a:r>
                <a:t>Cortex</a:t>
              </a:r>
            </a:p>
          </p:txBody>
        </p:sp>
      </p:grpSp>
      <p:grpSp>
        <p:nvGrpSpPr>
          <p:cNvPr id="360" name="Google Shape;192;p9"/>
          <p:cNvGrpSpPr/>
          <p:nvPr/>
        </p:nvGrpSpPr>
        <p:grpSpPr>
          <a:xfrm>
            <a:off x="16100254" y="10334824"/>
            <a:ext cx="5176125" cy="1099847"/>
            <a:chOff x="0" y="0"/>
            <a:chExt cx="5176123" cy="1099845"/>
          </a:xfrm>
        </p:grpSpPr>
        <p:sp>
          <p:nvSpPr>
            <p:cNvPr id="358" name="Google Shape;193;p9"/>
            <p:cNvSpPr/>
            <p:nvPr/>
          </p:nvSpPr>
          <p:spPr>
            <a:xfrm>
              <a:off x="0" y="-1"/>
              <a:ext cx="1740701" cy="610773"/>
            </a:xfrm>
            <a:prstGeom prst="line">
              <a:avLst/>
            </a:prstGeom>
            <a:noFill/>
            <a:ln w="76200" cap="flat">
              <a:solidFill>
                <a:srgbClr val="074990"/>
              </a:solidFill>
              <a:prstDash val="solid"/>
              <a:round/>
            </a:ln>
            <a:effectLst/>
          </p:spPr>
          <p:txBody>
            <a:bodyPr wrap="square" lIns="45719" tIns="45719" rIns="45719" bIns="45719" numCol="1" anchor="t">
              <a:noAutofit/>
            </a:bodyPr>
            <a:lstStyle/>
            <a:p>
              <a:pPr defTabSz="914400">
                <a:lnSpc>
                  <a:spcPct val="100000"/>
                </a:lnSpc>
                <a:spcBef>
                  <a:spcPts val="0"/>
                </a:spcBef>
                <a:defRPr sz="1400">
                  <a:latin typeface="Arial"/>
                  <a:ea typeface="Arial"/>
                  <a:cs typeface="Arial"/>
                  <a:sym typeface="Arial"/>
                </a:defRPr>
              </a:pPr>
              <a:endParaRPr/>
            </a:p>
          </p:txBody>
        </p:sp>
        <p:sp>
          <p:nvSpPr>
            <p:cNvPr id="359" name="Google Shape;194;p9"/>
            <p:cNvSpPr txBox="1"/>
            <p:nvPr/>
          </p:nvSpPr>
          <p:spPr>
            <a:xfrm>
              <a:off x="1798728" y="305381"/>
              <a:ext cx="3377396" cy="79446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p>
              <a:r>
                <a:t>Cerebellum</a:t>
              </a:r>
            </a:p>
          </p:txBody>
        </p:sp>
      </p:grpSp>
      <p:grpSp>
        <p:nvGrpSpPr>
          <p:cNvPr id="363" name="Google Shape;195;p9"/>
          <p:cNvGrpSpPr/>
          <p:nvPr/>
        </p:nvGrpSpPr>
        <p:grpSpPr>
          <a:xfrm>
            <a:off x="8654266" y="10934068"/>
            <a:ext cx="4244489" cy="782624"/>
            <a:chOff x="0" y="0"/>
            <a:chExt cx="4244488" cy="782623"/>
          </a:xfrm>
        </p:grpSpPr>
        <p:sp>
          <p:nvSpPr>
            <p:cNvPr id="361" name="Google Shape;196;p9"/>
            <p:cNvSpPr/>
            <p:nvPr/>
          </p:nvSpPr>
          <p:spPr>
            <a:xfrm flipH="1">
              <a:off x="2946858" y="0"/>
              <a:ext cx="1297631" cy="549735"/>
            </a:xfrm>
            <a:prstGeom prst="line">
              <a:avLst/>
            </a:prstGeom>
            <a:noFill/>
            <a:ln w="76200" cap="flat">
              <a:solidFill>
                <a:srgbClr val="074990"/>
              </a:solidFill>
              <a:prstDash val="solid"/>
              <a:round/>
            </a:ln>
            <a:effectLst/>
          </p:spPr>
          <p:txBody>
            <a:bodyPr wrap="square" lIns="45719" tIns="45719" rIns="45719" bIns="45719" numCol="1" anchor="t">
              <a:noAutofit/>
            </a:bodyPr>
            <a:lstStyle/>
            <a:p>
              <a:pPr defTabSz="914400">
                <a:lnSpc>
                  <a:spcPct val="100000"/>
                </a:lnSpc>
                <a:spcBef>
                  <a:spcPts val="0"/>
                </a:spcBef>
                <a:defRPr sz="1400">
                  <a:latin typeface="Arial"/>
                  <a:ea typeface="Arial"/>
                  <a:cs typeface="Arial"/>
                  <a:sym typeface="Arial"/>
                </a:defRPr>
              </a:pPr>
              <a:endParaRPr/>
            </a:p>
          </p:txBody>
        </p:sp>
        <p:sp>
          <p:nvSpPr>
            <p:cNvPr id="362" name="Google Shape;197;p9"/>
            <p:cNvSpPr txBox="1"/>
            <p:nvPr/>
          </p:nvSpPr>
          <p:spPr>
            <a:xfrm>
              <a:off x="0" y="74633"/>
              <a:ext cx="3090486" cy="70799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p>
              <a:r>
                <a:t>Brainstem</a:t>
              </a:r>
            </a:p>
          </p:txBody>
        </p:sp>
      </p:grpSp>
      <p:sp>
        <p:nvSpPr>
          <p:cNvPr id="364" name="Text"/>
          <p:cNvSpPr txBox="1"/>
          <p:nvPr/>
        </p:nvSpPr>
        <p:spPr>
          <a:xfrm>
            <a:off x="9662616" y="4724267"/>
            <a:ext cx="152401" cy="2794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50800" tIns="50800" rIns="50800" bIns="50800" anchor="ctr">
            <a:spAutoFit/>
          </a:bodyPr>
          <a:lstStyle>
            <a:lvl1pPr defTabSz="457200">
              <a:lnSpc>
                <a:spcPct val="100000"/>
              </a:lnSpc>
              <a:spcBef>
                <a:spcPts val="0"/>
              </a:spcBef>
              <a:defRPr sz="1200">
                <a:latin typeface="Times Roman"/>
                <a:ea typeface="Times Roman"/>
                <a:cs typeface="Times Roman"/>
                <a:sym typeface="Times Roman"/>
              </a:defRPr>
            </a:lvl1pPr>
          </a:lstStyle>
          <a:p>
            <a:r>
              <a:t> </a:t>
            </a:r>
          </a:p>
        </p:txBody>
      </p:sp>
      <p:pic>
        <p:nvPicPr>
          <p:cNvPr id="365" name="Brain-diagram-pink-6289600.svg" descr="Brain-diagram-pink-6289600.svg"/>
          <p:cNvPicPr>
            <a:picLocks noChangeAspect="1"/>
          </p:cNvPicPr>
          <p:nvPr/>
        </p:nvPicPr>
        <p:blipFill>
          <a:blip r:embed="rId3"/>
          <a:srcRect l="3943" t="11215" r="3495" b="11215"/>
          <a:stretch>
            <a:fillRect/>
          </a:stretch>
        </p:blipFill>
        <p:spPr>
          <a:xfrm>
            <a:off x="6441876" y="2556765"/>
            <a:ext cx="11500170" cy="9637451"/>
          </a:xfrm>
          <a:prstGeom prst="rect">
            <a:avLst/>
          </a:prstGeom>
          <a:ln w="12700">
            <a:miter lim="400000"/>
          </a:ln>
        </p:spPr>
      </p:pic>
      <p:grpSp>
        <p:nvGrpSpPr>
          <p:cNvPr id="368" name="Google Shape;198;p9"/>
          <p:cNvGrpSpPr/>
          <p:nvPr/>
        </p:nvGrpSpPr>
        <p:grpSpPr>
          <a:xfrm>
            <a:off x="5026844" y="5139491"/>
            <a:ext cx="5926665" cy="3344531"/>
            <a:chOff x="-927399" y="-2598358"/>
            <a:chExt cx="5926664" cy="3344530"/>
          </a:xfrm>
        </p:grpSpPr>
        <p:sp>
          <p:nvSpPr>
            <p:cNvPr id="366" name="Google Shape;199;p9"/>
            <p:cNvSpPr/>
            <p:nvPr/>
          </p:nvSpPr>
          <p:spPr>
            <a:xfrm flipH="1">
              <a:off x="693316" y="-2598359"/>
              <a:ext cx="4305949" cy="2996678"/>
            </a:xfrm>
            <a:prstGeom prst="line">
              <a:avLst/>
            </a:prstGeom>
            <a:noFill/>
            <a:ln w="76200" cap="flat">
              <a:solidFill>
                <a:srgbClr val="074990"/>
              </a:solidFill>
              <a:prstDash val="solid"/>
              <a:round/>
            </a:ln>
            <a:effectLst/>
          </p:spPr>
          <p:txBody>
            <a:bodyPr wrap="square" lIns="45719" tIns="45719" rIns="45719" bIns="45719" numCol="1" anchor="t">
              <a:noAutofit/>
            </a:bodyPr>
            <a:lstStyle/>
            <a:p>
              <a:pPr defTabSz="914400">
                <a:lnSpc>
                  <a:spcPct val="100000"/>
                </a:lnSpc>
                <a:spcBef>
                  <a:spcPts val="0"/>
                </a:spcBef>
                <a:defRPr sz="1400">
                  <a:latin typeface="Arial"/>
                  <a:ea typeface="Arial"/>
                  <a:cs typeface="Arial"/>
                  <a:sym typeface="Arial"/>
                </a:defRPr>
              </a:pPr>
              <a:endParaRPr/>
            </a:p>
          </p:txBody>
        </p:sp>
        <p:sp>
          <p:nvSpPr>
            <p:cNvPr id="367" name="Google Shape;200;p9"/>
            <p:cNvSpPr txBox="1"/>
            <p:nvPr/>
          </p:nvSpPr>
          <p:spPr>
            <a:xfrm>
              <a:off x="-927400" y="-1"/>
              <a:ext cx="1622222" cy="74617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p>
              <a:r>
                <a:t>Sulci</a:t>
              </a:r>
            </a:p>
          </p:txBody>
        </p:sp>
      </p:grpSp>
      <p:grpSp>
        <p:nvGrpSpPr>
          <p:cNvPr id="371" name="Google Shape;201;p9"/>
          <p:cNvGrpSpPr/>
          <p:nvPr/>
        </p:nvGrpSpPr>
        <p:grpSpPr>
          <a:xfrm>
            <a:off x="4375291" y="4319110"/>
            <a:ext cx="6416016" cy="808300"/>
            <a:chOff x="0" y="0"/>
            <a:chExt cx="6416014" cy="808298"/>
          </a:xfrm>
        </p:grpSpPr>
        <p:sp>
          <p:nvSpPr>
            <p:cNvPr id="369" name="Google Shape;202;p9"/>
            <p:cNvSpPr/>
            <p:nvPr/>
          </p:nvSpPr>
          <p:spPr>
            <a:xfrm flipH="1">
              <a:off x="1397543" y="90633"/>
              <a:ext cx="5018472" cy="375900"/>
            </a:xfrm>
            <a:prstGeom prst="line">
              <a:avLst/>
            </a:prstGeom>
            <a:noFill/>
            <a:ln w="76200" cap="flat">
              <a:solidFill>
                <a:srgbClr val="074990"/>
              </a:solidFill>
              <a:prstDash val="solid"/>
              <a:round/>
            </a:ln>
            <a:effectLst/>
          </p:spPr>
          <p:txBody>
            <a:bodyPr wrap="square" lIns="45719" tIns="45719" rIns="45719" bIns="45719" numCol="1" anchor="t">
              <a:noAutofit/>
            </a:bodyPr>
            <a:lstStyle/>
            <a:p>
              <a:pPr defTabSz="914400">
                <a:lnSpc>
                  <a:spcPct val="100000"/>
                </a:lnSpc>
                <a:spcBef>
                  <a:spcPts val="0"/>
                </a:spcBef>
                <a:defRPr sz="1400">
                  <a:latin typeface="Arial"/>
                  <a:ea typeface="Arial"/>
                  <a:cs typeface="Arial"/>
                  <a:sym typeface="Arial"/>
                </a:defRPr>
              </a:pPr>
              <a:endParaRPr/>
            </a:p>
          </p:txBody>
        </p:sp>
        <p:sp>
          <p:nvSpPr>
            <p:cNvPr id="370" name="Google Shape;203;p9"/>
            <p:cNvSpPr txBox="1"/>
            <p:nvPr/>
          </p:nvSpPr>
          <p:spPr>
            <a:xfrm>
              <a:off x="0" y="0"/>
              <a:ext cx="1374330" cy="808299"/>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p>
              <a:r>
                <a:t>Gyri</a:t>
              </a:r>
            </a:p>
          </p:txBody>
        </p:sp>
      </p:grpSp>
      <p:pic>
        <p:nvPicPr>
          <p:cNvPr id="372" name="Gyrus.pdf" descr="Gyrus.pdf"/>
          <p:cNvPicPr>
            <a:picLocks noChangeAspect="1"/>
          </p:cNvPicPr>
          <p:nvPr/>
        </p:nvPicPr>
        <p:blipFill>
          <a:blip r:embed="rId4"/>
          <a:srcRect t="7543" r="12582"/>
          <a:stretch>
            <a:fillRect/>
          </a:stretch>
        </p:blipFill>
        <p:spPr>
          <a:xfrm>
            <a:off x="542408" y="8843313"/>
            <a:ext cx="5886424" cy="4348672"/>
          </a:xfrm>
          <a:prstGeom prst="rect">
            <a:avLst/>
          </a:prstGeom>
          <a:ln w="12700">
            <a:miter lim="400000"/>
          </a:ln>
        </p:spPr>
      </p:pic>
      <p:sp>
        <p:nvSpPr>
          <p:cNvPr id="373" name="Google Shape;199;p9"/>
          <p:cNvSpPr/>
          <p:nvPr/>
        </p:nvSpPr>
        <p:spPr>
          <a:xfrm flipV="1">
            <a:off x="2776069" y="5240802"/>
            <a:ext cx="2019706" cy="4269243"/>
          </a:xfrm>
          <a:prstGeom prst="line">
            <a:avLst/>
          </a:prstGeom>
          <a:ln w="76200">
            <a:solidFill>
              <a:srgbClr val="074990"/>
            </a:solidFill>
          </a:ln>
        </p:spPr>
        <p:txBody>
          <a:bodyPr lIns="45719" rIns="45719"/>
          <a:lstStyle/>
          <a:p>
            <a:pPr defTabSz="914400">
              <a:lnSpc>
                <a:spcPct val="100000"/>
              </a:lnSpc>
              <a:spcBef>
                <a:spcPts val="0"/>
              </a:spcBef>
              <a:defRPr sz="1400">
                <a:latin typeface="Arial"/>
                <a:ea typeface="Arial"/>
                <a:cs typeface="Arial"/>
                <a:sym typeface="Arial"/>
              </a:defRPr>
            </a:pPr>
            <a:endParaRPr/>
          </a:p>
        </p:txBody>
      </p:sp>
      <p:sp>
        <p:nvSpPr>
          <p:cNvPr id="374" name="Google Shape;199;p9"/>
          <p:cNvSpPr/>
          <p:nvPr/>
        </p:nvSpPr>
        <p:spPr>
          <a:xfrm flipV="1">
            <a:off x="4076767" y="8564470"/>
            <a:ext cx="1341095" cy="3036827"/>
          </a:xfrm>
          <a:prstGeom prst="line">
            <a:avLst/>
          </a:prstGeom>
          <a:ln w="76200">
            <a:solidFill>
              <a:srgbClr val="074990"/>
            </a:solidFill>
          </a:ln>
        </p:spPr>
        <p:txBody>
          <a:bodyPr lIns="45719" rIns="45719"/>
          <a:lstStyle/>
          <a:p>
            <a:pPr defTabSz="914400">
              <a:lnSpc>
                <a:spcPct val="100000"/>
              </a:lnSpc>
              <a:spcBef>
                <a:spcPts val="0"/>
              </a:spcBef>
              <a:defRPr sz="1400">
                <a:latin typeface="Arial"/>
                <a:ea typeface="Arial"/>
                <a:cs typeface="Arial"/>
                <a:sym typeface="Arial"/>
              </a:defRPr>
            </a:pPr>
            <a:endParaRPr/>
          </a:p>
        </p:txBody>
      </p:sp>
      <p:sp>
        <p:nvSpPr>
          <p:cNvPr id="375" name="Google Shape;199;p9"/>
          <p:cNvSpPr/>
          <p:nvPr/>
        </p:nvSpPr>
        <p:spPr>
          <a:xfrm flipV="1">
            <a:off x="5644826" y="8509638"/>
            <a:ext cx="269907" cy="2591674"/>
          </a:xfrm>
          <a:prstGeom prst="line">
            <a:avLst/>
          </a:prstGeom>
          <a:ln w="76200">
            <a:solidFill>
              <a:srgbClr val="074990"/>
            </a:solidFill>
          </a:ln>
        </p:spPr>
        <p:txBody>
          <a:bodyPr lIns="45719" rIns="45719"/>
          <a:lstStyle/>
          <a:p>
            <a:pPr defTabSz="914400">
              <a:lnSpc>
                <a:spcPct val="100000"/>
              </a:lnSpc>
              <a:spcBef>
                <a:spcPts val="0"/>
              </a:spcBef>
              <a:defRPr sz="1400">
                <a:latin typeface="Arial"/>
                <a:ea typeface="Arial"/>
                <a:cs typeface="Arial"/>
                <a:sym typeface="Arial"/>
              </a:defRPr>
            </a:pPr>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Match the brain to the animal:…"/>
          <p:cNvSpPr txBox="1">
            <a:spLocks noGrp="1"/>
          </p:cNvSpPr>
          <p:nvPr>
            <p:ph type="body" sz="half" idx="1"/>
          </p:nvPr>
        </p:nvSpPr>
        <p:spPr>
          <a:xfrm>
            <a:off x="1206500" y="3016032"/>
            <a:ext cx="10829428" cy="9429968"/>
          </a:xfrm>
          <a:prstGeom prst="rect">
            <a:avLst/>
          </a:prstGeom>
        </p:spPr>
        <p:txBody>
          <a:bodyPr/>
          <a:lstStyle/>
          <a:p>
            <a:r>
              <a:t>Match the brain to the animal:</a:t>
            </a:r>
          </a:p>
          <a:p>
            <a:endParaRPr/>
          </a:p>
          <a:p>
            <a:pPr marL="1018645" indent="-1018645">
              <a:lnSpc>
                <a:spcPct val="130000"/>
              </a:lnSpc>
              <a:buSzPct val="100000"/>
              <a:buAutoNum type="alphaUcPeriod"/>
            </a:pPr>
            <a:r>
              <a:t>Human</a:t>
            </a:r>
          </a:p>
          <a:p>
            <a:pPr marL="1018645" indent="-1018645">
              <a:lnSpc>
                <a:spcPct val="130000"/>
              </a:lnSpc>
              <a:buSzPct val="100000"/>
              <a:buAutoNum type="alphaUcPeriod"/>
            </a:pPr>
            <a:r>
              <a:t>Rat</a:t>
            </a:r>
          </a:p>
          <a:p>
            <a:pPr marL="1018645" indent="-1018645">
              <a:lnSpc>
                <a:spcPct val="130000"/>
              </a:lnSpc>
              <a:buSzPct val="100000"/>
              <a:buAutoNum type="alphaUcPeriod"/>
            </a:pPr>
            <a:r>
              <a:t>Sheep</a:t>
            </a:r>
          </a:p>
          <a:p>
            <a:pPr marL="1018645" indent="-1018645">
              <a:lnSpc>
                <a:spcPct val="130000"/>
              </a:lnSpc>
              <a:buSzPct val="100000"/>
              <a:buAutoNum type="alphaUcPeriod"/>
            </a:pPr>
            <a:r>
              <a:t>Rabbit</a:t>
            </a:r>
          </a:p>
          <a:p>
            <a:pPr marL="1018645" indent="-1018645">
              <a:lnSpc>
                <a:spcPct val="130000"/>
              </a:lnSpc>
              <a:buSzPct val="100000"/>
              <a:buAutoNum type="alphaUcPeriod"/>
            </a:pPr>
            <a:r>
              <a:t>Dolphin</a:t>
            </a:r>
          </a:p>
          <a:p>
            <a:pPr marL="1018645" indent="-1018645">
              <a:lnSpc>
                <a:spcPct val="130000"/>
              </a:lnSpc>
              <a:buSzPct val="100000"/>
              <a:buAutoNum type="alphaUcPeriod"/>
            </a:pPr>
            <a:r>
              <a:t>Chimpanzee</a:t>
            </a:r>
          </a:p>
          <a:p>
            <a:pPr marL="1018645" indent="-1018645">
              <a:lnSpc>
                <a:spcPct val="130000"/>
              </a:lnSpc>
              <a:buSzPct val="100000"/>
              <a:buAutoNum type="alphaUcPeriod"/>
            </a:pPr>
            <a:r>
              <a:t>Cat</a:t>
            </a:r>
          </a:p>
        </p:txBody>
      </p:sp>
      <p:sp>
        <p:nvSpPr>
          <p:cNvPr id="380" name="Activity!"/>
          <p:cNvSpPr txBox="1">
            <a:spLocks noGrp="1"/>
          </p:cNvSpPr>
          <p:nvPr>
            <p:ph type="body" idx="21"/>
          </p:nvPr>
        </p:nvSpPr>
        <p:spPr>
          <a:prstGeom prst="rect">
            <a:avLst/>
          </a:prstGeom>
        </p:spPr>
        <p:txBody>
          <a:bodyPr/>
          <a:lstStyle/>
          <a:p>
            <a:r>
              <a:t>Activity!</a:t>
            </a:r>
          </a:p>
        </p:txBody>
      </p:sp>
      <p:grpSp>
        <p:nvGrpSpPr>
          <p:cNvPr id="402" name="Group"/>
          <p:cNvGrpSpPr/>
          <p:nvPr/>
        </p:nvGrpSpPr>
        <p:grpSpPr>
          <a:xfrm>
            <a:off x="12796369" y="3167633"/>
            <a:ext cx="8773233" cy="7287106"/>
            <a:chOff x="0" y="-402754"/>
            <a:chExt cx="8773233" cy="7287104"/>
          </a:xfrm>
        </p:grpSpPr>
        <p:grpSp>
          <p:nvGrpSpPr>
            <p:cNvPr id="383" name="Group"/>
            <p:cNvGrpSpPr/>
            <p:nvPr/>
          </p:nvGrpSpPr>
          <p:grpSpPr>
            <a:xfrm>
              <a:off x="407765" y="-351336"/>
              <a:ext cx="2779121" cy="2286292"/>
              <a:chOff x="0" y="0"/>
              <a:chExt cx="2779119" cy="2286290"/>
            </a:xfrm>
          </p:grpSpPr>
          <p:pic>
            <p:nvPicPr>
              <p:cNvPr id="381" name="Google Shape;213;p10" descr="Google Shape;213;p10"/>
              <p:cNvPicPr>
                <a:picLocks noChangeAspect="1"/>
              </p:cNvPicPr>
              <p:nvPr/>
            </p:nvPicPr>
            <p:blipFill>
              <a:blip r:embed="rId3"/>
              <a:srcRect l="6291" t="2069" r="57433" b="74712"/>
              <a:stretch>
                <a:fillRect/>
              </a:stretch>
            </p:blipFill>
            <p:spPr>
              <a:xfrm>
                <a:off x="307196" y="107843"/>
                <a:ext cx="2471924" cy="2178448"/>
              </a:xfrm>
              <a:custGeom>
                <a:avLst/>
                <a:gdLst/>
                <a:ahLst/>
                <a:cxnLst>
                  <a:cxn ang="0">
                    <a:pos x="wd2" y="hd2"/>
                  </a:cxn>
                  <a:cxn ang="5400000">
                    <a:pos x="wd2" y="hd2"/>
                  </a:cxn>
                  <a:cxn ang="10800000">
                    <a:pos x="wd2" y="hd2"/>
                  </a:cxn>
                  <a:cxn ang="16200000">
                    <a:pos x="wd2" y="hd2"/>
                  </a:cxn>
                </a:cxnLst>
                <a:rect l="0" t="0" r="r" b="b"/>
                <a:pathLst>
                  <a:path w="21573" h="21600" extrusionOk="0">
                    <a:moveTo>
                      <a:pt x="8840" y="0"/>
                    </a:moveTo>
                    <a:cubicBezTo>
                      <a:pt x="8812" y="12"/>
                      <a:pt x="8723" y="59"/>
                      <a:pt x="8715" y="59"/>
                    </a:cubicBezTo>
                    <a:cubicBezTo>
                      <a:pt x="8683" y="59"/>
                      <a:pt x="8520" y="127"/>
                      <a:pt x="8352" y="212"/>
                    </a:cubicBezTo>
                    <a:cubicBezTo>
                      <a:pt x="8183" y="298"/>
                      <a:pt x="7782" y="396"/>
                      <a:pt x="7458" y="425"/>
                    </a:cubicBezTo>
                    <a:cubicBezTo>
                      <a:pt x="7134" y="454"/>
                      <a:pt x="6680" y="580"/>
                      <a:pt x="6447" y="708"/>
                    </a:cubicBezTo>
                    <a:cubicBezTo>
                      <a:pt x="6213" y="836"/>
                      <a:pt x="5949" y="940"/>
                      <a:pt x="5865" y="940"/>
                    </a:cubicBezTo>
                    <a:cubicBezTo>
                      <a:pt x="5780" y="940"/>
                      <a:pt x="5552" y="1064"/>
                      <a:pt x="5355" y="1216"/>
                    </a:cubicBezTo>
                    <a:cubicBezTo>
                      <a:pt x="5159" y="1368"/>
                      <a:pt x="4975" y="1491"/>
                      <a:pt x="4940" y="1491"/>
                    </a:cubicBezTo>
                    <a:cubicBezTo>
                      <a:pt x="4860" y="1491"/>
                      <a:pt x="3590" y="2772"/>
                      <a:pt x="2813" y="3640"/>
                    </a:cubicBezTo>
                    <a:cubicBezTo>
                      <a:pt x="2436" y="4061"/>
                      <a:pt x="2083" y="4606"/>
                      <a:pt x="1843" y="5131"/>
                    </a:cubicBezTo>
                    <a:cubicBezTo>
                      <a:pt x="1636" y="5586"/>
                      <a:pt x="1278" y="6242"/>
                      <a:pt x="1047" y="6591"/>
                    </a:cubicBezTo>
                    <a:cubicBezTo>
                      <a:pt x="815" y="6941"/>
                      <a:pt x="624" y="7247"/>
                      <a:pt x="624" y="7272"/>
                    </a:cubicBezTo>
                    <a:cubicBezTo>
                      <a:pt x="624" y="7298"/>
                      <a:pt x="486" y="7575"/>
                      <a:pt x="316" y="7886"/>
                    </a:cubicBezTo>
                    <a:cubicBezTo>
                      <a:pt x="45" y="8381"/>
                      <a:pt x="6" y="8551"/>
                      <a:pt x="1" y="9244"/>
                    </a:cubicBezTo>
                    <a:cubicBezTo>
                      <a:pt x="-4" y="9869"/>
                      <a:pt x="44" y="10142"/>
                      <a:pt x="226" y="10546"/>
                    </a:cubicBezTo>
                    <a:cubicBezTo>
                      <a:pt x="405" y="10944"/>
                      <a:pt x="439" y="11152"/>
                      <a:pt x="389" y="11483"/>
                    </a:cubicBezTo>
                    <a:cubicBezTo>
                      <a:pt x="214" y="12630"/>
                      <a:pt x="219" y="12785"/>
                      <a:pt x="447" y="13250"/>
                    </a:cubicBezTo>
                    <a:cubicBezTo>
                      <a:pt x="571" y="13501"/>
                      <a:pt x="1232" y="14286"/>
                      <a:pt x="1916" y="14997"/>
                    </a:cubicBezTo>
                    <a:cubicBezTo>
                      <a:pt x="2600" y="15708"/>
                      <a:pt x="3273" y="16493"/>
                      <a:pt x="3412" y="16744"/>
                    </a:cubicBezTo>
                    <a:cubicBezTo>
                      <a:pt x="4128" y="18030"/>
                      <a:pt x="4382" y="18385"/>
                      <a:pt x="4798" y="18688"/>
                    </a:cubicBezTo>
                    <a:cubicBezTo>
                      <a:pt x="5047" y="18870"/>
                      <a:pt x="5300" y="19019"/>
                      <a:pt x="5362" y="19019"/>
                    </a:cubicBezTo>
                    <a:cubicBezTo>
                      <a:pt x="5424" y="19019"/>
                      <a:pt x="5477" y="19058"/>
                      <a:pt x="5477" y="19105"/>
                    </a:cubicBezTo>
                    <a:cubicBezTo>
                      <a:pt x="5477" y="19152"/>
                      <a:pt x="5640" y="19283"/>
                      <a:pt x="5840" y="19400"/>
                    </a:cubicBezTo>
                    <a:cubicBezTo>
                      <a:pt x="6575" y="19830"/>
                      <a:pt x="7125" y="20347"/>
                      <a:pt x="7125" y="20608"/>
                    </a:cubicBezTo>
                    <a:cubicBezTo>
                      <a:pt x="7125" y="20919"/>
                      <a:pt x="7438" y="21387"/>
                      <a:pt x="7787" y="21596"/>
                    </a:cubicBezTo>
                    <a:cubicBezTo>
                      <a:pt x="7790" y="21598"/>
                      <a:pt x="7791" y="21598"/>
                      <a:pt x="7794" y="21600"/>
                    </a:cubicBezTo>
                    <a:lnTo>
                      <a:pt x="8629" y="21600"/>
                    </a:lnTo>
                    <a:cubicBezTo>
                      <a:pt x="8646" y="21589"/>
                      <a:pt x="8659" y="21585"/>
                      <a:pt x="8677" y="21572"/>
                    </a:cubicBezTo>
                    <a:cubicBezTo>
                      <a:pt x="9012" y="21341"/>
                      <a:pt x="9987" y="20098"/>
                      <a:pt x="10163" y="19680"/>
                    </a:cubicBezTo>
                    <a:cubicBezTo>
                      <a:pt x="10180" y="19639"/>
                      <a:pt x="10200" y="19611"/>
                      <a:pt x="10218" y="19581"/>
                    </a:cubicBezTo>
                    <a:cubicBezTo>
                      <a:pt x="10231" y="19447"/>
                      <a:pt x="10248" y="19343"/>
                      <a:pt x="10274" y="19314"/>
                    </a:cubicBezTo>
                    <a:cubicBezTo>
                      <a:pt x="10398" y="19173"/>
                      <a:pt x="10470" y="19173"/>
                      <a:pt x="13298" y="19141"/>
                    </a:cubicBezTo>
                    <a:cubicBezTo>
                      <a:pt x="13409" y="19084"/>
                      <a:pt x="13679" y="18960"/>
                      <a:pt x="13914" y="18857"/>
                    </a:cubicBezTo>
                    <a:cubicBezTo>
                      <a:pt x="14154" y="18753"/>
                      <a:pt x="14431" y="18620"/>
                      <a:pt x="14524" y="18566"/>
                    </a:cubicBezTo>
                    <a:cubicBezTo>
                      <a:pt x="14617" y="18512"/>
                      <a:pt x="14911" y="18468"/>
                      <a:pt x="15182" y="18468"/>
                    </a:cubicBezTo>
                    <a:cubicBezTo>
                      <a:pt x="15642" y="18468"/>
                      <a:pt x="15973" y="18285"/>
                      <a:pt x="16488" y="17744"/>
                    </a:cubicBezTo>
                    <a:cubicBezTo>
                      <a:pt x="16538" y="17609"/>
                      <a:pt x="16603" y="17539"/>
                      <a:pt x="16678" y="17539"/>
                    </a:cubicBezTo>
                    <a:cubicBezTo>
                      <a:pt x="16718" y="17494"/>
                      <a:pt x="16747" y="17466"/>
                      <a:pt x="16789" y="17417"/>
                    </a:cubicBezTo>
                    <a:cubicBezTo>
                      <a:pt x="17073" y="17090"/>
                      <a:pt x="17228" y="16788"/>
                      <a:pt x="17319" y="16382"/>
                    </a:cubicBezTo>
                    <a:lnTo>
                      <a:pt x="17447" y="15811"/>
                    </a:lnTo>
                    <a:lnTo>
                      <a:pt x="17839" y="15894"/>
                    </a:lnTo>
                    <a:cubicBezTo>
                      <a:pt x="17860" y="15899"/>
                      <a:pt x="17876" y="15898"/>
                      <a:pt x="17897" y="15902"/>
                    </a:cubicBezTo>
                    <a:cubicBezTo>
                      <a:pt x="17901" y="15893"/>
                      <a:pt x="17909" y="15879"/>
                      <a:pt x="17911" y="15870"/>
                    </a:cubicBezTo>
                    <a:cubicBezTo>
                      <a:pt x="17981" y="15664"/>
                      <a:pt x="18259" y="15623"/>
                      <a:pt x="19387" y="15619"/>
                    </a:cubicBezTo>
                    <a:cubicBezTo>
                      <a:pt x="19530" y="15501"/>
                      <a:pt x="19675" y="15352"/>
                      <a:pt x="19834" y="15166"/>
                    </a:cubicBezTo>
                    <a:cubicBezTo>
                      <a:pt x="20410" y="14487"/>
                      <a:pt x="20830" y="13829"/>
                      <a:pt x="21112" y="13147"/>
                    </a:cubicBezTo>
                    <a:cubicBezTo>
                      <a:pt x="21153" y="12630"/>
                      <a:pt x="21211" y="12331"/>
                      <a:pt x="21330" y="12317"/>
                    </a:cubicBezTo>
                    <a:cubicBezTo>
                      <a:pt x="21353" y="12314"/>
                      <a:pt x="21363" y="12305"/>
                      <a:pt x="21385" y="12301"/>
                    </a:cubicBezTo>
                    <a:cubicBezTo>
                      <a:pt x="21582" y="11565"/>
                      <a:pt x="21596" y="11319"/>
                      <a:pt x="21555" y="9787"/>
                    </a:cubicBezTo>
                    <a:cubicBezTo>
                      <a:pt x="21504" y="7885"/>
                      <a:pt x="21423" y="7508"/>
                      <a:pt x="20918" y="6961"/>
                    </a:cubicBezTo>
                    <a:cubicBezTo>
                      <a:pt x="20757" y="6787"/>
                      <a:pt x="20533" y="6399"/>
                      <a:pt x="20419" y="6099"/>
                    </a:cubicBezTo>
                    <a:cubicBezTo>
                      <a:pt x="20306" y="5800"/>
                      <a:pt x="20059" y="5327"/>
                      <a:pt x="19872" y="5049"/>
                    </a:cubicBezTo>
                    <a:cubicBezTo>
                      <a:pt x="19685" y="4771"/>
                      <a:pt x="19451" y="4366"/>
                      <a:pt x="19352" y="4148"/>
                    </a:cubicBezTo>
                    <a:cubicBezTo>
                      <a:pt x="19094" y="3576"/>
                      <a:pt x="18878" y="3331"/>
                      <a:pt x="18330" y="2987"/>
                    </a:cubicBezTo>
                    <a:cubicBezTo>
                      <a:pt x="18064" y="2819"/>
                      <a:pt x="17640" y="2462"/>
                      <a:pt x="17388" y="2196"/>
                    </a:cubicBezTo>
                    <a:cubicBezTo>
                      <a:pt x="17137" y="1929"/>
                      <a:pt x="16821" y="1656"/>
                      <a:pt x="16685" y="1586"/>
                    </a:cubicBezTo>
                    <a:cubicBezTo>
                      <a:pt x="16550" y="1516"/>
                      <a:pt x="16439" y="1424"/>
                      <a:pt x="16439" y="1385"/>
                    </a:cubicBezTo>
                    <a:cubicBezTo>
                      <a:pt x="16439" y="1302"/>
                      <a:pt x="15945" y="1100"/>
                      <a:pt x="15476" y="992"/>
                    </a:cubicBezTo>
                    <a:cubicBezTo>
                      <a:pt x="15294" y="949"/>
                      <a:pt x="14858" y="740"/>
                      <a:pt x="14507" y="527"/>
                    </a:cubicBezTo>
                    <a:cubicBezTo>
                      <a:pt x="13909" y="165"/>
                      <a:pt x="13801" y="136"/>
                      <a:pt x="12834" y="102"/>
                    </a:cubicBezTo>
                    <a:cubicBezTo>
                      <a:pt x="12362" y="86"/>
                      <a:pt x="12074" y="55"/>
                      <a:pt x="11836" y="0"/>
                    </a:cubicBezTo>
                    <a:lnTo>
                      <a:pt x="8840" y="0"/>
                    </a:lnTo>
                    <a:close/>
                  </a:path>
                </a:pathLst>
              </a:custGeom>
              <a:ln w="12700" cap="flat">
                <a:noFill/>
                <a:miter lim="400000"/>
              </a:ln>
              <a:effectLst/>
            </p:spPr>
          </p:pic>
          <p:sp>
            <p:nvSpPr>
              <p:cNvPr id="382" name="Google Shape;220;p10"/>
              <p:cNvSpPr txBox="1"/>
              <p:nvPr/>
            </p:nvSpPr>
            <p:spPr>
              <a:xfrm>
                <a:off x="0" y="0"/>
                <a:ext cx="434567"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1</a:t>
                </a:r>
              </a:p>
            </p:txBody>
          </p:sp>
        </p:grpSp>
        <p:grpSp>
          <p:nvGrpSpPr>
            <p:cNvPr id="386" name="Group"/>
            <p:cNvGrpSpPr/>
            <p:nvPr/>
          </p:nvGrpSpPr>
          <p:grpSpPr>
            <a:xfrm>
              <a:off x="4510070" y="-402755"/>
              <a:ext cx="3082618" cy="1470259"/>
              <a:chOff x="0" y="213285"/>
              <a:chExt cx="3082617" cy="1470258"/>
            </a:xfrm>
          </p:grpSpPr>
          <p:pic>
            <p:nvPicPr>
              <p:cNvPr id="384" name="Google Shape;215;p10" descr="Google Shape;215;p10"/>
              <p:cNvPicPr>
                <a:picLocks noChangeAspect="1"/>
              </p:cNvPicPr>
              <p:nvPr/>
            </p:nvPicPr>
            <p:blipFill>
              <a:blip r:embed="rId3"/>
              <a:srcRect l="52368" t="5294" r="4255" b="80293"/>
              <a:stretch>
                <a:fillRect/>
              </a:stretch>
            </p:blipFill>
            <p:spPr>
              <a:xfrm>
                <a:off x="126787" y="331382"/>
                <a:ext cx="2955831" cy="1352162"/>
              </a:xfrm>
              <a:custGeom>
                <a:avLst/>
                <a:gdLst/>
                <a:ahLst/>
                <a:cxnLst>
                  <a:cxn ang="0">
                    <a:pos x="wd2" y="hd2"/>
                  </a:cxn>
                  <a:cxn ang="5400000">
                    <a:pos x="wd2" y="hd2"/>
                  </a:cxn>
                  <a:cxn ang="10800000">
                    <a:pos x="wd2" y="hd2"/>
                  </a:cxn>
                  <a:cxn ang="16200000">
                    <a:pos x="wd2" y="hd2"/>
                  </a:cxn>
                </a:cxnLst>
                <a:rect l="0" t="0" r="r" b="b"/>
                <a:pathLst>
                  <a:path w="21519" h="21597" extrusionOk="0">
                    <a:moveTo>
                      <a:pt x="10699" y="0"/>
                    </a:moveTo>
                    <a:cubicBezTo>
                      <a:pt x="10285" y="-3"/>
                      <a:pt x="9879" y="48"/>
                      <a:pt x="9500" y="114"/>
                    </a:cubicBezTo>
                    <a:cubicBezTo>
                      <a:pt x="9410" y="190"/>
                      <a:pt x="9332" y="228"/>
                      <a:pt x="9237" y="317"/>
                    </a:cubicBezTo>
                    <a:cubicBezTo>
                      <a:pt x="9051" y="491"/>
                      <a:pt x="8508" y="710"/>
                      <a:pt x="8027" y="805"/>
                    </a:cubicBezTo>
                    <a:cubicBezTo>
                      <a:pt x="7988" y="813"/>
                      <a:pt x="7969" y="823"/>
                      <a:pt x="7934" y="831"/>
                    </a:cubicBezTo>
                    <a:cubicBezTo>
                      <a:pt x="7929" y="833"/>
                      <a:pt x="7922" y="834"/>
                      <a:pt x="7917" y="837"/>
                    </a:cubicBezTo>
                    <a:cubicBezTo>
                      <a:pt x="7799" y="893"/>
                      <a:pt x="7514" y="1283"/>
                      <a:pt x="7281" y="1699"/>
                    </a:cubicBezTo>
                    <a:cubicBezTo>
                      <a:pt x="7049" y="2115"/>
                      <a:pt x="6735" y="2608"/>
                      <a:pt x="6585" y="2796"/>
                    </a:cubicBezTo>
                    <a:cubicBezTo>
                      <a:pt x="6346" y="3094"/>
                      <a:pt x="6287" y="3107"/>
                      <a:pt x="6108" y="2897"/>
                    </a:cubicBezTo>
                    <a:cubicBezTo>
                      <a:pt x="6067" y="2848"/>
                      <a:pt x="6044" y="2845"/>
                      <a:pt x="6013" y="2821"/>
                    </a:cubicBezTo>
                    <a:cubicBezTo>
                      <a:pt x="5975" y="2826"/>
                      <a:pt x="5954" y="2829"/>
                      <a:pt x="5912" y="2834"/>
                    </a:cubicBezTo>
                    <a:cubicBezTo>
                      <a:pt x="5868" y="2838"/>
                      <a:pt x="5848" y="2859"/>
                      <a:pt x="5808" y="2865"/>
                    </a:cubicBezTo>
                    <a:cubicBezTo>
                      <a:pt x="5755" y="2981"/>
                      <a:pt x="5623" y="3075"/>
                      <a:pt x="5516" y="3075"/>
                    </a:cubicBezTo>
                    <a:cubicBezTo>
                      <a:pt x="5135" y="3075"/>
                      <a:pt x="4201" y="4902"/>
                      <a:pt x="3883" y="6269"/>
                    </a:cubicBezTo>
                    <a:cubicBezTo>
                      <a:pt x="3776" y="6730"/>
                      <a:pt x="3728" y="7095"/>
                      <a:pt x="3733" y="7461"/>
                    </a:cubicBezTo>
                    <a:cubicBezTo>
                      <a:pt x="3769" y="7591"/>
                      <a:pt x="3797" y="7755"/>
                      <a:pt x="3823" y="8032"/>
                    </a:cubicBezTo>
                    <a:cubicBezTo>
                      <a:pt x="3834" y="8156"/>
                      <a:pt x="3836" y="8228"/>
                      <a:pt x="3843" y="8330"/>
                    </a:cubicBezTo>
                    <a:cubicBezTo>
                      <a:pt x="3859" y="8407"/>
                      <a:pt x="3869" y="8475"/>
                      <a:pt x="3889" y="8558"/>
                    </a:cubicBezTo>
                    <a:cubicBezTo>
                      <a:pt x="4045" y="9215"/>
                      <a:pt x="4045" y="9315"/>
                      <a:pt x="3935" y="10238"/>
                    </a:cubicBezTo>
                    <a:cubicBezTo>
                      <a:pt x="3790" y="11459"/>
                      <a:pt x="3609" y="12020"/>
                      <a:pt x="2970" y="13242"/>
                    </a:cubicBezTo>
                    <a:cubicBezTo>
                      <a:pt x="2491" y="14158"/>
                      <a:pt x="2061" y="14716"/>
                      <a:pt x="1309" y="15537"/>
                    </a:cubicBezTo>
                    <a:cubicBezTo>
                      <a:pt x="1255" y="15660"/>
                      <a:pt x="1213" y="15785"/>
                      <a:pt x="1196" y="15924"/>
                    </a:cubicBezTo>
                    <a:cubicBezTo>
                      <a:pt x="1157" y="16252"/>
                      <a:pt x="1041" y="16386"/>
                      <a:pt x="789" y="16386"/>
                    </a:cubicBezTo>
                    <a:cubicBezTo>
                      <a:pt x="676" y="16386"/>
                      <a:pt x="598" y="16420"/>
                      <a:pt x="514" y="16443"/>
                    </a:cubicBezTo>
                    <a:cubicBezTo>
                      <a:pt x="367" y="16637"/>
                      <a:pt x="178" y="16997"/>
                      <a:pt x="61" y="17350"/>
                    </a:cubicBezTo>
                    <a:cubicBezTo>
                      <a:pt x="43" y="17404"/>
                      <a:pt x="44" y="17434"/>
                      <a:pt x="29" y="17483"/>
                    </a:cubicBezTo>
                    <a:cubicBezTo>
                      <a:pt x="9" y="17774"/>
                      <a:pt x="0" y="18134"/>
                      <a:pt x="0" y="18592"/>
                    </a:cubicBezTo>
                    <a:cubicBezTo>
                      <a:pt x="0" y="19046"/>
                      <a:pt x="14" y="19468"/>
                      <a:pt x="32" y="19797"/>
                    </a:cubicBezTo>
                    <a:cubicBezTo>
                      <a:pt x="183" y="20465"/>
                      <a:pt x="405" y="21123"/>
                      <a:pt x="607" y="21388"/>
                    </a:cubicBezTo>
                    <a:cubicBezTo>
                      <a:pt x="696" y="21505"/>
                      <a:pt x="796" y="21567"/>
                      <a:pt x="893" y="21597"/>
                    </a:cubicBezTo>
                    <a:cubicBezTo>
                      <a:pt x="994" y="21562"/>
                      <a:pt x="1085" y="21547"/>
                      <a:pt x="1182" y="21540"/>
                    </a:cubicBezTo>
                    <a:cubicBezTo>
                      <a:pt x="1668" y="21315"/>
                      <a:pt x="1923" y="21135"/>
                      <a:pt x="2147" y="20855"/>
                    </a:cubicBezTo>
                    <a:cubicBezTo>
                      <a:pt x="2163" y="20594"/>
                      <a:pt x="2237" y="20460"/>
                      <a:pt x="2424" y="20304"/>
                    </a:cubicBezTo>
                    <a:cubicBezTo>
                      <a:pt x="2600" y="20157"/>
                      <a:pt x="2859" y="19805"/>
                      <a:pt x="2999" y="19518"/>
                    </a:cubicBezTo>
                    <a:cubicBezTo>
                      <a:pt x="3077" y="19358"/>
                      <a:pt x="3191" y="19224"/>
                      <a:pt x="3323" y="19125"/>
                    </a:cubicBezTo>
                    <a:cubicBezTo>
                      <a:pt x="3681" y="18626"/>
                      <a:pt x="4036" y="18168"/>
                      <a:pt x="4103" y="18168"/>
                    </a:cubicBezTo>
                    <a:cubicBezTo>
                      <a:pt x="4187" y="18168"/>
                      <a:pt x="4449" y="18527"/>
                      <a:pt x="4684" y="18966"/>
                    </a:cubicBezTo>
                    <a:cubicBezTo>
                      <a:pt x="5066" y="19681"/>
                      <a:pt x="5155" y="19765"/>
                      <a:pt x="5516" y="19765"/>
                    </a:cubicBezTo>
                    <a:cubicBezTo>
                      <a:pt x="6006" y="19765"/>
                      <a:pt x="6529" y="19056"/>
                      <a:pt x="6839" y="17977"/>
                    </a:cubicBezTo>
                    <a:cubicBezTo>
                      <a:pt x="7018" y="17357"/>
                      <a:pt x="7076" y="17280"/>
                      <a:pt x="7362" y="17280"/>
                    </a:cubicBezTo>
                    <a:cubicBezTo>
                      <a:pt x="7704" y="17280"/>
                      <a:pt x="7940" y="17702"/>
                      <a:pt x="8691" y="19645"/>
                    </a:cubicBezTo>
                    <a:cubicBezTo>
                      <a:pt x="8869" y="20105"/>
                      <a:pt x="9196" y="20661"/>
                      <a:pt x="9431" y="20912"/>
                    </a:cubicBezTo>
                    <a:cubicBezTo>
                      <a:pt x="9796" y="21304"/>
                      <a:pt x="9954" y="21362"/>
                      <a:pt x="10673" y="21362"/>
                    </a:cubicBezTo>
                    <a:cubicBezTo>
                      <a:pt x="11893" y="21362"/>
                      <a:pt x="12140" y="21041"/>
                      <a:pt x="13976" y="17160"/>
                    </a:cubicBezTo>
                    <a:cubicBezTo>
                      <a:pt x="15349" y="14257"/>
                      <a:pt x="15927" y="13352"/>
                      <a:pt x="16547" y="13096"/>
                    </a:cubicBezTo>
                    <a:cubicBezTo>
                      <a:pt x="16706" y="13031"/>
                      <a:pt x="16852" y="12904"/>
                      <a:pt x="16877" y="12818"/>
                    </a:cubicBezTo>
                    <a:cubicBezTo>
                      <a:pt x="16977" y="12462"/>
                      <a:pt x="17534" y="12818"/>
                      <a:pt x="18047" y="13566"/>
                    </a:cubicBezTo>
                    <a:cubicBezTo>
                      <a:pt x="18158" y="13728"/>
                      <a:pt x="18413" y="13924"/>
                      <a:pt x="18613" y="13997"/>
                    </a:cubicBezTo>
                    <a:cubicBezTo>
                      <a:pt x="18814" y="14069"/>
                      <a:pt x="18996" y="14176"/>
                      <a:pt x="19018" y="14237"/>
                    </a:cubicBezTo>
                    <a:cubicBezTo>
                      <a:pt x="19070" y="14380"/>
                      <a:pt x="19879" y="15268"/>
                      <a:pt x="20171" y="15499"/>
                    </a:cubicBezTo>
                    <a:cubicBezTo>
                      <a:pt x="20296" y="15599"/>
                      <a:pt x="20420" y="15599"/>
                      <a:pt x="20549" y="15518"/>
                    </a:cubicBezTo>
                    <a:cubicBezTo>
                      <a:pt x="20550" y="15479"/>
                      <a:pt x="20558" y="15474"/>
                      <a:pt x="20558" y="15429"/>
                    </a:cubicBezTo>
                    <a:cubicBezTo>
                      <a:pt x="20554" y="14984"/>
                      <a:pt x="20618" y="14773"/>
                      <a:pt x="20775" y="14707"/>
                    </a:cubicBezTo>
                    <a:cubicBezTo>
                      <a:pt x="20897" y="14654"/>
                      <a:pt x="21114" y="14408"/>
                      <a:pt x="21257" y="14161"/>
                    </a:cubicBezTo>
                    <a:cubicBezTo>
                      <a:pt x="21279" y="14124"/>
                      <a:pt x="21308" y="14112"/>
                      <a:pt x="21332" y="14079"/>
                    </a:cubicBezTo>
                    <a:cubicBezTo>
                      <a:pt x="21600" y="13085"/>
                      <a:pt x="21579" y="11807"/>
                      <a:pt x="21277" y="9990"/>
                    </a:cubicBezTo>
                    <a:cubicBezTo>
                      <a:pt x="21132" y="9118"/>
                      <a:pt x="20991" y="8490"/>
                      <a:pt x="20832" y="7975"/>
                    </a:cubicBezTo>
                    <a:cubicBezTo>
                      <a:pt x="20704" y="7884"/>
                      <a:pt x="20568" y="7527"/>
                      <a:pt x="20457" y="7030"/>
                    </a:cubicBezTo>
                    <a:cubicBezTo>
                      <a:pt x="20345" y="6830"/>
                      <a:pt x="20222" y="6655"/>
                      <a:pt x="20081" y="6491"/>
                    </a:cubicBezTo>
                    <a:cubicBezTo>
                      <a:pt x="19947" y="6336"/>
                      <a:pt x="19697" y="6273"/>
                      <a:pt x="19506" y="6288"/>
                    </a:cubicBezTo>
                    <a:cubicBezTo>
                      <a:pt x="19437" y="6461"/>
                      <a:pt x="19356" y="6536"/>
                      <a:pt x="19246" y="6548"/>
                    </a:cubicBezTo>
                    <a:cubicBezTo>
                      <a:pt x="19208" y="6679"/>
                      <a:pt x="19089" y="6666"/>
                      <a:pt x="18954" y="6574"/>
                    </a:cubicBezTo>
                    <a:cubicBezTo>
                      <a:pt x="18922" y="6576"/>
                      <a:pt x="18855" y="6577"/>
                      <a:pt x="18842" y="6580"/>
                    </a:cubicBezTo>
                    <a:cubicBezTo>
                      <a:pt x="18805" y="6588"/>
                      <a:pt x="18746" y="6453"/>
                      <a:pt x="18691" y="6282"/>
                    </a:cubicBezTo>
                    <a:cubicBezTo>
                      <a:pt x="18648" y="6214"/>
                      <a:pt x="18602" y="6155"/>
                      <a:pt x="18567" y="6073"/>
                    </a:cubicBezTo>
                    <a:cubicBezTo>
                      <a:pt x="18402" y="5687"/>
                      <a:pt x="18011" y="5059"/>
                      <a:pt x="17608" y="4488"/>
                    </a:cubicBezTo>
                    <a:cubicBezTo>
                      <a:pt x="17535" y="4453"/>
                      <a:pt x="17459" y="4331"/>
                      <a:pt x="17394" y="4190"/>
                    </a:cubicBezTo>
                    <a:cubicBezTo>
                      <a:pt x="17168" y="3886"/>
                      <a:pt x="16945" y="3608"/>
                      <a:pt x="16773" y="3436"/>
                    </a:cubicBezTo>
                    <a:cubicBezTo>
                      <a:pt x="16560" y="3223"/>
                      <a:pt x="16332" y="2988"/>
                      <a:pt x="16264" y="2910"/>
                    </a:cubicBezTo>
                    <a:cubicBezTo>
                      <a:pt x="16225" y="2865"/>
                      <a:pt x="16127" y="2806"/>
                      <a:pt x="16045" y="2751"/>
                    </a:cubicBezTo>
                    <a:cubicBezTo>
                      <a:pt x="15915" y="2816"/>
                      <a:pt x="15783" y="2708"/>
                      <a:pt x="15695" y="2510"/>
                    </a:cubicBezTo>
                    <a:cubicBezTo>
                      <a:pt x="15635" y="2456"/>
                      <a:pt x="15587" y="2399"/>
                      <a:pt x="15574" y="2352"/>
                    </a:cubicBezTo>
                    <a:cubicBezTo>
                      <a:pt x="15548" y="2262"/>
                      <a:pt x="15422" y="2187"/>
                      <a:pt x="15293" y="2187"/>
                    </a:cubicBezTo>
                    <a:cubicBezTo>
                      <a:pt x="15165" y="2187"/>
                      <a:pt x="15040" y="2122"/>
                      <a:pt x="15016" y="2035"/>
                    </a:cubicBezTo>
                    <a:cubicBezTo>
                      <a:pt x="14992" y="1948"/>
                      <a:pt x="14840" y="1816"/>
                      <a:pt x="14678" y="1750"/>
                    </a:cubicBezTo>
                    <a:cubicBezTo>
                      <a:pt x="14516" y="1683"/>
                      <a:pt x="14326" y="1565"/>
                      <a:pt x="14253" y="1483"/>
                    </a:cubicBezTo>
                    <a:cubicBezTo>
                      <a:pt x="14063" y="1268"/>
                      <a:pt x="13503" y="926"/>
                      <a:pt x="13225" y="831"/>
                    </a:cubicBezTo>
                    <a:cubicBezTo>
                      <a:pt x="13135" y="814"/>
                      <a:pt x="13050" y="792"/>
                      <a:pt x="12962" y="780"/>
                    </a:cubicBezTo>
                    <a:cubicBezTo>
                      <a:pt x="11929" y="643"/>
                      <a:pt x="11759" y="561"/>
                      <a:pt x="11581" y="102"/>
                    </a:cubicBezTo>
                    <a:cubicBezTo>
                      <a:pt x="11294" y="58"/>
                      <a:pt x="11019" y="3"/>
                      <a:pt x="10699" y="0"/>
                    </a:cubicBezTo>
                    <a:close/>
                  </a:path>
                </a:pathLst>
              </a:custGeom>
              <a:ln w="12700" cap="flat">
                <a:noFill/>
                <a:miter lim="400000"/>
              </a:ln>
              <a:effectLst/>
            </p:spPr>
          </p:pic>
          <p:sp>
            <p:nvSpPr>
              <p:cNvPr id="385" name="Google Shape;220;p10"/>
              <p:cNvSpPr txBox="1"/>
              <p:nvPr/>
            </p:nvSpPr>
            <p:spPr>
              <a:xfrm>
                <a:off x="0" y="213285"/>
                <a:ext cx="434567" cy="100474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2</a:t>
                </a:r>
              </a:p>
            </p:txBody>
          </p:sp>
        </p:grpSp>
        <p:grpSp>
          <p:nvGrpSpPr>
            <p:cNvPr id="389" name="Group"/>
            <p:cNvGrpSpPr/>
            <p:nvPr/>
          </p:nvGrpSpPr>
          <p:grpSpPr>
            <a:xfrm>
              <a:off x="0" y="2207980"/>
              <a:ext cx="2720952" cy="2451753"/>
              <a:chOff x="0" y="0"/>
              <a:chExt cx="2720951" cy="2451752"/>
            </a:xfrm>
          </p:grpSpPr>
          <p:pic>
            <p:nvPicPr>
              <p:cNvPr id="387" name="Google Shape;216;p10" descr="Google Shape;216;p10"/>
              <p:cNvPicPr>
                <a:picLocks noChangeAspect="1"/>
              </p:cNvPicPr>
              <p:nvPr/>
            </p:nvPicPr>
            <p:blipFill>
              <a:blip r:embed="rId3"/>
              <a:srcRect l="9256" t="27397" r="55036" b="51165"/>
              <a:stretch>
                <a:fillRect/>
              </a:stretch>
            </p:blipFill>
            <p:spPr>
              <a:xfrm>
                <a:off x="287719" y="440354"/>
                <a:ext cx="2433233" cy="2011399"/>
              </a:xfrm>
              <a:custGeom>
                <a:avLst/>
                <a:gdLst/>
                <a:ahLst/>
                <a:cxnLst>
                  <a:cxn ang="0">
                    <a:pos x="wd2" y="hd2"/>
                  </a:cxn>
                  <a:cxn ang="5400000">
                    <a:pos x="wd2" y="hd2"/>
                  </a:cxn>
                  <a:cxn ang="10800000">
                    <a:pos x="wd2" y="hd2"/>
                  </a:cxn>
                  <a:cxn ang="16200000">
                    <a:pos x="wd2" y="hd2"/>
                  </a:cxn>
                </a:cxnLst>
                <a:rect l="0" t="0" r="r" b="b"/>
                <a:pathLst>
                  <a:path w="21542" h="21435" extrusionOk="0">
                    <a:moveTo>
                      <a:pt x="9645" y="11"/>
                    </a:moveTo>
                    <a:cubicBezTo>
                      <a:pt x="8951" y="-43"/>
                      <a:pt x="7633" y="116"/>
                      <a:pt x="7217" y="366"/>
                    </a:cubicBezTo>
                    <a:cubicBezTo>
                      <a:pt x="6970" y="514"/>
                      <a:pt x="6499" y="575"/>
                      <a:pt x="5832" y="565"/>
                    </a:cubicBezTo>
                    <a:cubicBezTo>
                      <a:pt x="5769" y="597"/>
                      <a:pt x="5745" y="602"/>
                      <a:pt x="5671" y="641"/>
                    </a:cubicBezTo>
                    <a:cubicBezTo>
                      <a:pt x="5500" y="729"/>
                      <a:pt x="5313" y="801"/>
                      <a:pt x="5253" y="801"/>
                    </a:cubicBezTo>
                    <a:cubicBezTo>
                      <a:pt x="5192" y="801"/>
                      <a:pt x="5065" y="852"/>
                      <a:pt x="4972" y="911"/>
                    </a:cubicBezTo>
                    <a:cubicBezTo>
                      <a:pt x="4701" y="1083"/>
                      <a:pt x="4086" y="1394"/>
                      <a:pt x="4019" y="1394"/>
                    </a:cubicBezTo>
                    <a:cubicBezTo>
                      <a:pt x="4008" y="1394"/>
                      <a:pt x="3904" y="1474"/>
                      <a:pt x="3858" y="1504"/>
                    </a:cubicBezTo>
                    <a:cubicBezTo>
                      <a:pt x="3750" y="1604"/>
                      <a:pt x="3634" y="1722"/>
                      <a:pt x="3524" y="1863"/>
                    </a:cubicBezTo>
                    <a:cubicBezTo>
                      <a:pt x="3277" y="2179"/>
                      <a:pt x="3000" y="2438"/>
                      <a:pt x="2912" y="2438"/>
                    </a:cubicBezTo>
                    <a:cubicBezTo>
                      <a:pt x="2825" y="2438"/>
                      <a:pt x="2652" y="2697"/>
                      <a:pt x="2526" y="3018"/>
                    </a:cubicBezTo>
                    <a:cubicBezTo>
                      <a:pt x="2400" y="3336"/>
                      <a:pt x="2149" y="3668"/>
                      <a:pt x="1967" y="3754"/>
                    </a:cubicBezTo>
                    <a:cubicBezTo>
                      <a:pt x="1966" y="3754"/>
                      <a:pt x="1965" y="3757"/>
                      <a:pt x="1964" y="3758"/>
                    </a:cubicBezTo>
                    <a:cubicBezTo>
                      <a:pt x="1897" y="3892"/>
                      <a:pt x="1753" y="4134"/>
                      <a:pt x="1630" y="4354"/>
                    </a:cubicBezTo>
                    <a:cubicBezTo>
                      <a:pt x="1625" y="4663"/>
                      <a:pt x="1573" y="4792"/>
                      <a:pt x="1338" y="4879"/>
                    </a:cubicBezTo>
                    <a:cubicBezTo>
                      <a:pt x="1279" y="4979"/>
                      <a:pt x="1265" y="5025"/>
                      <a:pt x="1205" y="5124"/>
                    </a:cubicBezTo>
                    <a:cubicBezTo>
                      <a:pt x="850" y="5713"/>
                      <a:pt x="604" y="6176"/>
                      <a:pt x="446" y="6562"/>
                    </a:cubicBezTo>
                    <a:cubicBezTo>
                      <a:pt x="429" y="6859"/>
                      <a:pt x="395" y="7175"/>
                      <a:pt x="344" y="7442"/>
                    </a:cubicBezTo>
                    <a:cubicBezTo>
                      <a:pt x="248" y="7936"/>
                      <a:pt x="206" y="8338"/>
                      <a:pt x="249" y="8338"/>
                    </a:cubicBezTo>
                    <a:cubicBezTo>
                      <a:pt x="292" y="8338"/>
                      <a:pt x="255" y="8429"/>
                      <a:pt x="165" y="8537"/>
                    </a:cubicBezTo>
                    <a:cubicBezTo>
                      <a:pt x="-53" y="8799"/>
                      <a:pt x="-56" y="12512"/>
                      <a:pt x="161" y="13490"/>
                    </a:cubicBezTo>
                    <a:cubicBezTo>
                      <a:pt x="258" y="13925"/>
                      <a:pt x="416" y="14250"/>
                      <a:pt x="555" y="14293"/>
                    </a:cubicBezTo>
                    <a:cubicBezTo>
                      <a:pt x="738" y="14351"/>
                      <a:pt x="790" y="14562"/>
                      <a:pt x="797" y="15292"/>
                    </a:cubicBezTo>
                    <a:cubicBezTo>
                      <a:pt x="799" y="15492"/>
                      <a:pt x="820" y="15558"/>
                      <a:pt x="829" y="15706"/>
                    </a:cubicBezTo>
                    <a:cubicBezTo>
                      <a:pt x="1005" y="16083"/>
                      <a:pt x="1270" y="16516"/>
                      <a:pt x="1591" y="16903"/>
                    </a:cubicBezTo>
                    <a:cubicBezTo>
                      <a:pt x="1921" y="17300"/>
                      <a:pt x="2192" y="17677"/>
                      <a:pt x="2192" y="17740"/>
                    </a:cubicBezTo>
                    <a:cubicBezTo>
                      <a:pt x="2192" y="17789"/>
                      <a:pt x="2074" y="18168"/>
                      <a:pt x="1964" y="18519"/>
                    </a:cubicBezTo>
                    <a:cubicBezTo>
                      <a:pt x="1947" y="18871"/>
                      <a:pt x="1915" y="19339"/>
                      <a:pt x="1876" y="19978"/>
                    </a:cubicBezTo>
                    <a:cubicBezTo>
                      <a:pt x="1840" y="20563"/>
                      <a:pt x="1919" y="20951"/>
                      <a:pt x="2118" y="21192"/>
                    </a:cubicBezTo>
                    <a:cubicBezTo>
                      <a:pt x="2422" y="21557"/>
                      <a:pt x="2808" y="21513"/>
                      <a:pt x="3310" y="21052"/>
                    </a:cubicBezTo>
                    <a:cubicBezTo>
                      <a:pt x="3428" y="20943"/>
                      <a:pt x="3566" y="20848"/>
                      <a:pt x="3693" y="20781"/>
                    </a:cubicBezTo>
                    <a:cubicBezTo>
                      <a:pt x="3693" y="20781"/>
                      <a:pt x="3695" y="20782"/>
                      <a:pt x="3696" y="20781"/>
                    </a:cubicBezTo>
                    <a:cubicBezTo>
                      <a:pt x="3833" y="20599"/>
                      <a:pt x="3996" y="20387"/>
                      <a:pt x="4026" y="20329"/>
                    </a:cubicBezTo>
                    <a:cubicBezTo>
                      <a:pt x="4107" y="20173"/>
                      <a:pt x="4329" y="19989"/>
                      <a:pt x="4536" y="19872"/>
                    </a:cubicBezTo>
                    <a:cubicBezTo>
                      <a:pt x="4700" y="19640"/>
                      <a:pt x="4979" y="19525"/>
                      <a:pt x="5418" y="19500"/>
                    </a:cubicBezTo>
                    <a:cubicBezTo>
                      <a:pt x="5726" y="19324"/>
                      <a:pt x="6029" y="19118"/>
                      <a:pt x="6029" y="19043"/>
                    </a:cubicBezTo>
                    <a:cubicBezTo>
                      <a:pt x="6029" y="19000"/>
                      <a:pt x="6139" y="18923"/>
                      <a:pt x="6275" y="18857"/>
                    </a:cubicBezTo>
                    <a:cubicBezTo>
                      <a:pt x="6345" y="18680"/>
                      <a:pt x="6487" y="18523"/>
                      <a:pt x="6672" y="18489"/>
                    </a:cubicBezTo>
                    <a:cubicBezTo>
                      <a:pt x="6928" y="18442"/>
                      <a:pt x="7625" y="18776"/>
                      <a:pt x="7909" y="19085"/>
                    </a:cubicBezTo>
                    <a:cubicBezTo>
                      <a:pt x="8326" y="19540"/>
                      <a:pt x="12777" y="19689"/>
                      <a:pt x="13201" y="19263"/>
                    </a:cubicBezTo>
                    <a:cubicBezTo>
                      <a:pt x="13317" y="19146"/>
                      <a:pt x="13679" y="18954"/>
                      <a:pt x="14002" y="18832"/>
                    </a:cubicBezTo>
                    <a:cubicBezTo>
                      <a:pt x="14325" y="18709"/>
                      <a:pt x="14649" y="18475"/>
                      <a:pt x="14722" y="18311"/>
                    </a:cubicBezTo>
                    <a:cubicBezTo>
                      <a:pt x="14795" y="18147"/>
                      <a:pt x="14971" y="18011"/>
                      <a:pt x="15116" y="18011"/>
                    </a:cubicBezTo>
                    <a:cubicBezTo>
                      <a:pt x="15260" y="18011"/>
                      <a:pt x="15441" y="17872"/>
                      <a:pt x="15516" y="17702"/>
                    </a:cubicBezTo>
                    <a:cubicBezTo>
                      <a:pt x="15727" y="17228"/>
                      <a:pt x="16317" y="16864"/>
                      <a:pt x="17129" y="16670"/>
                    </a:cubicBezTo>
                    <a:cubicBezTo>
                      <a:pt x="17249" y="16615"/>
                      <a:pt x="17327" y="16593"/>
                      <a:pt x="17491" y="16497"/>
                    </a:cubicBezTo>
                    <a:cubicBezTo>
                      <a:pt x="17838" y="16293"/>
                      <a:pt x="18129" y="16003"/>
                      <a:pt x="18548" y="15516"/>
                    </a:cubicBezTo>
                    <a:cubicBezTo>
                      <a:pt x="18515" y="15364"/>
                      <a:pt x="18574" y="15250"/>
                      <a:pt x="18766" y="15021"/>
                    </a:cubicBezTo>
                    <a:cubicBezTo>
                      <a:pt x="18994" y="14750"/>
                      <a:pt x="19059" y="14683"/>
                      <a:pt x="19156" y="14792"/>
                    </a:cubicBezTo>
                    <a:cubicBezTo>
                      <a:pt x="19191" y="14749"/>
                      <a:pt x="19197" y="14750"/>
                      <a:pt x="19234" y="14704"/>
                    </a:cubicBezTo>
                    <a:cubicBezTo>
                      <a:pt x="19314" y="14603"/>
                      <a:pt x="19386" y="14531"/>
                      <a:pt x="19476" y="14425"/>
                    </a:cubicBezTo>
                    <a:cubicBezTo>
                      <a:pt x="19513" y="14314"/>
                      <a:pt x="19583" y="14235"/>
                      <a:pt x="19701" y="14171"/>
                    </a:cubicBezTo>
                    <a:cubicBezTo>
                      <a:pt x="19703" y="14169"/>
                      <a:pt x="19703" y="14168"/>
                      <a:pt x="19704" y="14167"/>
                    </a:cubicBezTo>
                    <a:cubicBezTo>
                      <a:pt x="19806" y="14051"/>
                      <a:pt x="19904" y="13932"/>
                      <a:pt x="19986" y="13845"/>
                    </a:cubicBezTo>
                    <a:cubicBezTo>
                      <a:pt x="20024" y="13776"/>
                      <a:pt x="20066" y="13706"/>
                      <a:pt x="20080" y="13638"/>
                    </a:cubicBezTo>
                    <a:cubicBezTo>
                      <a:pt x="20123" y="13434"/>
                      <a:pt x="20279" y="13188"/>
                      <a:pt x="20428" y="13092"/>
                    </a:cubicBezTo>
                    <a:cubicBezTo>
                      <a:pt x="20577" y="12996"/>
                      <a:pt x="20699" y="12804"/>
                      <a:pt x="20699" y="12669"/>
                    </a:cubicBezTo>
                    <a:cubicBezTo>
                      <a:pt x="20699" y="12534"/>
                      <a:pt x="20774" y="12391"/>
                      <a:pt x="20867" y="12348"/>
                    </a:cubicBezTo>
                    <a:cubicBezTo>
                      <a:pt x="20884" y="12340"/>
                      <a:pt x="20901" y="12310"/>
                      <a:pt x="20917" y="12284"/>
                    </a:cubicBezTo>
                    <a:cubicBezTo>
                      <a:pt x="20957" y="12162"/>
                      <a:pt x="20993" y="12043"/>
                      <a:pt x="21019" y="11925"/>
                    </a:cubicBezTo>
                    <a:cubicBezTo>
                      <a:pt x="21041" y="11794"/>
                      <a:pt x="21062" y="11657"/>
                      <a:pt x="21068" y="11494"/>
                    </a:cubicBezTo>
                    <a:cubicBezTo>
                      <a:pt x="21086" y="11001"/>
                      <a:pt x="21177" y="10653"/>
                      <a:pt x="21317" y="10529"/>
                    </a:cubicBezTo>
                    <a:cubicBezTo>
                      <a:pt x="21476" y="10389"/>
                      <a:pt x="21540" y="10063"/>
                      <a:pt x="21542" y="9375"/>
                    </a:cubicBezTo>
                    <a:cubicBezTo>
                      <a:pt x="21544" y="8730"/>
                      <a:pt x="21534" y="8429"/>
                      <a:pt x="21518" y="8182"/>
                    </a:cubicBezTo>
                    <a:cubicBezTo>
                      <a:pt x="21508" y="8123"/>
                      <a:pt x="21502" y="8014"/>
                      <a:pt x="21493" y="7970"/>
                    </a:cubicBezTo>
                    <a:cubicBezTo>
                      <a:pt x="21481" y="7915"/>
                      <a:pt x="21465" y="7820"/>
                      <a:pt x="21451" y="7750"/>
                    </a:cubicBezTo>
                    <a:cubicBezTo>
                      <a:pt x="21425" y="7722"/>
                      <a:pt x="21391" y="7715"/>
                      <a:pt x="21349" y="7725"/>
                    </a:cubicBezTo>
                    <a:cubicBezTo>
                      <a:pt x="21238" y="7752"/>
                      <a:pt x="21153" y="7420"/>
                      <a:pt x="21096" y="6731"/>
                    </a:cubicBezTo>
                    <a:cubicBezTo>
                      <a:pt x="21055" y="6235"/>
                      <a:pt x="20986" y="5913"/>
                      <a:pt x="20875" y="5661"/>
                    </a:cubicBezTo>
                    <a:cubicBezTo>
                      <a:pt x="20847" y="5603"/>
                      <a:pt x="20818" y="5533"/>
                      <a:pt x="20790" y="5483"/>
                    </a:cubicBezTo>
                    <a:cubicBezTo>
                      <a:pt x="20635" y="5245"/>
                      <a:pt x="20409" y="5098"/>
                      <a:pt x="20049" y="4976"/>
                    </a:cubicBezTo>
                    <a:cubicBezTo>
                      <a:pt x="19649" y="4840"/>
                      <a:pt x="19538" y="4719"/>
                      <a:pt x="19522" y="4401"/>
                    </a:cubicBezTo>
                    <a:cubicBezTo>
                      <a:pt x="19518" y="4335"/>
                      <a:pt x="19515" y="4276"/>
                      <a:pt x="19511" y="4202"/>
                    </a:cubicBezTo>
                    <a:cubicBezTo>
                      <a:pt x="19317" y="4056"/>
                      <a:pt x="19114" y="3888"/>
                      <a:pt x="19058" y="3826"/>
                    </a:cubicBezTo>
                    <a:cubicBezTo>
                      <a:pt x="18907" y="3656"/>
                      <a:pt x="18730" y="3518"/>
                      <a:pt x="18563" y="3365"/>
                    </a:cubicBezTo>
                    <a:cubicBezTo>
                      <a:pt x="18545" y="3349"/>
                      <a:pt x="18523" y="3344"/>
                      <a:pt x="18506" y="3326"/>
                    </a:cubicBezTo>
                    <a:cubicBezTo>
                      <a:pt x="18488" y="3307"/>
                      <a:pt x="18494" y="3301"/>
                      <a:pt x="18478" y="3284"/>
                    </a:cubicBezTo>
                    <a:cubicBezTo>
                      <a:pt x="18323" y="3147"/>
                      <a:pt x="18176" y="3009"/>
                      <a:pt x="18014" y="2891"/>
                    </a:cubicBezTo>
                    <a:cubicBezTo>
                      <a:pt x="17890" y="3121"/>
                      <a:pt x="17705" y="3098"/>
                      <a:pt x="17540" y="2781"/>
                    </a:cubicBezTo>
                    <a:cubicBezTo>
                      <a:pt x="17443" y="2595"/>
                      <a:pt x="17266" y="2438"/>
                      <a:pt x="17146" y="2438"/>
                    </a:cubicBezTo>
                    <a:cubicBezTo>
                      <a:pt x="17027" y="2438"/>
                      <a:pt x="16889" y="2387"/>
                      <a:pt x="16837" y="2324"/>
                    </a:cubicBezTo>
                    <a:cubicBezTo>
                      <a:pt x="16785" y="2261"/>
                      <a:pt x="16636" y="2193"/>
                      <a:pt x="16507" y="2172"/>
                    </a:cubicBezTo>
                    <a:cubicBezTo>
                      <a:pt x="15390" y="1984"/>
                      <a:pt x="15077" y="1896"/>
                      <a:pt x="14719" y="1681"/>
                    </a:cubicBezTo>
                    <a:cubicBezTo>
                      <a:pt x="14550" y="1580"/>
                      <a:pt x="14406" y="1465"/>
                      <a:pt x="14314" y="1372"/>
                    </a:cubicBezTo>
                    <a:cubicBezTo>
                      <a:pt x="14303" y="1365"/>
                      <a:pt x="14291" y="1363"/>
                      <a:pt x="14279" y="1356"/>
                    </a:cubicBezTo>
                    <a:cubicBezTo>
                      <a:pt x="14191" y="1298"/>
                      <a:pt x="14090" y="1235"/>
                      <a:pt x="13984" y="1165"/>
                    </a:cubicBezTo>
                    <a:cubicBezTo>
                      <a:pt x="13908" y="1147"/>
                      <a:pt x="13830" y="1127"/>
                      <a:pt x="13742" y="1127"/>
                    </a:cubicBezTo>
                    <a:cubicBezTo>
                      <a:pt x="13517" y="1127"/>
                      <a:pt x="13305" y="1024"/>
                      <a:pt x="13264" y="895"/>
                    </a:cubicBezTo>
                    <a:cubicBezTo>
                      <a:pt x="13194" y="675"/>
                      <a:pt x="12857" y="613"/>
                      <a:pt x="10709" y="404"/>
                    </a:cubicBezTo>
                    <a:cubicBezTo>
                      <a:pt x="10420" y="376"/>
                      <a:pt x="10133" y="253"/>
                      <a:pt x="10073" y="137"/>
                    </a:cubicBezTo>
                    <a:cubicBezTo>
                      <a:pt x="10038" y="68"/>
                      <a:pt x="9876" y="28"/>
                      <a:pt x="9645" y="11"/>
                    </a:cubicBezTo>
                    <a:close/>
                  </a:path>
                </a:pathLst>
              </a:custGeom>
              <a:ln w="12700" cap="flat">
                <a:noFill/>
                <a:miter lim="400000"/>
              </a:ln>
              <a:effectLst/>
            </p:spPr>
          </p:pic>
          <p:sp>
            <p:nvSpPr>
              <p:cNvPr id="388" name="Google Shape;220;p10"/>
              <p:cNvSpPr txBox="1"/>
              <p:nvPr/>
            </p:nvSpPr>
            <p:spPr>
              <a:xfrm>
                <a:off x="0" y="0"/>
                <a:ext cx="434567"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3</a:t>
                </a:r>
              </a:p>
            </p:txBody>
          </p:sp>
        </p:grpSp>
        <p:grpSp>
          <p:nvGrpSpPr>
            <p:cNvPr id="392" name="Group"/>
            <p:cNvGrpSpPr/>
            <p:nvPr/>
          </p:nvGrpSpPr>
          <p:grpSpPr>
            <a:xfrm>
              <a:off x="2912772" y="2207980"/>
              <a:ext cx="2772866" cy="2336723"/>
              <a:chOff x="0" y="0"/>
              <a:chExt cx="2772865" cy="2336722"/>
            </a:xfrm>
          </p:grpSpPr>
          <p:pic>
            <p:nvPicPr>
              <p:cNvPr id="390" name="Google Shape;219;p10" descr="Google Shape;219;p10"/>
              <p:cNvPicPr>
                <a:picLocks noChangeAspect="1"/>
              </p:cNvPicPr>
              <p:nvPr/>
            </p:nvPicPr>
            <p:blipFill>
              <a:blip r:embed="rId3"/>
              <a:srcRect l="56151" t="51068" r="8171" b="27251"/>
              <a:stretch>
                <a:fillRect/>
              </a:stretch>
            </p:blipFill>
            <p:spPr>
              <a:xfrm>
                <a:off x="341625" y="302716"/>
                <a:ext cx="2431241" cy="2034007"/>
              </a:xfrm>
              <a:custGeom>
                <a:avLst/>
                <a:gdLst/>
                <a:ahLst/>
                <a:cxnLst>
                  <a:cxn ang="0">
                    <a:pos x="wd2" y="hd2"/>
                  </a:cxn>
                  <a:cxn ang="5400000">
                    <a:pos x="wd2" y="hd2"/>
                  </a:cxn>
                  <a:cxn ang="10800000">
                    <a:pos x="wd2" y="hd2"/>
                  </a:cxn>
                  <a:cxn ang="16200000">
                    <a:pos x="wd2" y="hd2"/>
                  </a:cxn>
                </a:cxnLst>
                <a:rect l="0" t="0" r="r" b="b"/>
                <a:pathLst>
                  <a:path w="21410" h="21597" extrusionOk="0">
                    <a:moveTo>
                      <a:pt x="10760" y="0"/>
                    </a:moveTo>
                    <a:cubicBezTo>
                      <a:pt x="10518" y="3"/>
                      <a:pt x="10275" y="30"/>
                      <a:pt x="10064" y="68"/>
                    </a:cubicBezTo>
                    <a:cubicBezTo>
                      <a:pt x="9959" y="87"/>
                      <a:pt x="9846" y="104"/>
                      <a:pt x="9774" y="131"/>
                    </a:cubicBezTo>
                    <a:cubicBezTo>
                      <a:pt x="8664" y="558"/>
                      <a:pt x="8153" y="900"/>
                      <a:pt x="7681" y="1534"/>
                    </a:cubicBezTo>
                    <a:lnTo>
                      <a:pt x="7240" y="2124"/>
                    </a:lnTo>
                    <a:lnTo>
                      <a:pt x="5804" y="2124"/>
                    </a:lnTo>
                    <a:lnTo>
                      <a:pt x="4368" y="2124"/>
                    </a:lnTo>
                    <a:lnTo>
                      <a:pt x="3616" y="2769"/>
                    </a:lnTo>
                    <a:cubicBezTo>
                      <a:pt x="2383" y="3832"/>
                      <a:pt x="1912" y="4445"/>
                      <a:pt x="1414" y="5630"/>
                    </a:cubicBezTo>
                    <a:cubicBezTo>
                      <a:pt x="1193" y="6157"/>
                      <a:pt x="1156" y="6396"/>
                      <a:pt x="1156" y="7282"/>
                    </a:cubicBezTo>
                    <a:cubicBezTo>
                      <a:pt x="1156" y="8032"/>
                      <a:pt x="1210" y="8490"/>
                      <a:pt x="1351" y="8938"/>
                    </a:cubicBezTo>
                    <a:lnTo>
                      <a:pt x="1547" y="9558"/>
                    </a:lnTo>
                    <a:lnTo>
                      <a:pt x="1173" y="9558"/>
                    </a:lnTo>
                    <a:cubicBezTo>
                      <a:pt x="697" y="9558"/>
                      <a:pt x="332" y="9989"/>
                      <a:pt x="128" y="10801"/>
                    </a:cubicBezTo>
                    <a:cubicBezTo>
                      <a:pt x="-157" y="11934"/>
                      <a:pt x="28" y="12625"/>
                      <a:pt x="729" y="13064"/>
                    </a:cubicBezTo>
                    <a:cubicBezTo>
                      <a:pt x="1046" y="13262"/>
                      <a:pt x="1113" y="13372"/>
                      <a:pt x="1159" y="13759"/>
                    </a:cubicBezTo>
                    <a:cubicBezTo>
                      <a:pt x="1219" y="14257"/>
                      <a:pt x="1446" y="14765"/>
                      <a:pt x="1732" y="15167"/>
                    </a:cubicBezTo>
                    <a:cubicBezTo>
                      <a:pt x="2076" y="15208"/>
                      <a:pt x="2255" y="15269"/>
                      <a:pt x="2232" y="15402"/>
                    </a:cubicBezTo>
                    <a:cubicBezTo>
                      <a:pt x="2216" y="15497"/>
                      <a:pt x="2247" y="15634"/>
                      <a:pt x="2299" y="15748"/>
                    </a:cubicBezTo>
                    <a:cubicBezTo>
                      <a:pt x="2469" y="15863"/>
                      <a:pt x="2639" y="15933"/>
                      <a:pt x="2802" y="15933"/>
                    </a:cubicBezTo>
                    <a:cubicBezTo>
                      <a:pt x="2965" y="15933"/>
                      <a:pt x="3129" y="15987"/>
                      <a:pt x="3162" y="16051"/>
                    </a:cubicBezTo>
                    <a:cubicBezTo>
                      <a:pt x="3195" y="16116"/>
                      <a:pt x="3393" y="16169"/>
                      <a:pt x="3602" y="16169"/>
                    </a:cubicBezTo>
                    <a:cubicBezTo>
                      <a:pt x="3811" y="16169"/>
                      <a:pt x="4009" y="16116"/>
                      <a:pt x="4043" y="16051"/>
                    </a:cubicBezTo>
                    <a:cubicBezTo>
                      <a:pt x="4076" y="15987"/>
                      <a:pt x="4333" y="15933"/>
                      <a:pt x="4616" y="15933"/>
                    </a:cubicBezTo>
                    <a:cubicBezTo>
                      <a:pt x="4898" y="15933"/>
                      <a:pt x="5184" y="15867"/>
                      <a:pt x="5252" y="15786"/>
                    </a:cubicBezTo>
                    <a:cubicBezTo>
                      <a:pt x="5411" y="15595"/>
                      <a:pt x="6693" y="15598"/>
                      <a:pt x="6852" y="15790"/>
                    </a:cubicBezTo>
                    <a:cubicBezTo>
                      <a:pt x="6917" y="15868"/>
                      <a:pt x="7057" y="15936"/>
                      <a:pt x="7167" y="15938"/>
                    </a:cubicBezTo>
                    <a:cubicBezTo>
                      <a:pt x="7277" y="15940"/>
                      <a:pt x="7436" y="16006"/>
                      <a:pt x="7516" y="16085"/>
                    </a:cubicBezTo>
                    <a:cubicBezTo>
                      <a:pt x="7692" y="16257"/>
                      <a:pt x="7908" y="16959"/>
                      <a:pt x="7908" y="17358"/>
                    </a:cubicBezTo>
                    <a:cubicBezTo>
                      <a:pt x="7908" y="17829"/>
                      <a:pt x="8184" y="18748"/>
                      <a:pt x="8492" y="19423"/>
                    </a:cubicBezTo>
                    <a:cubicBezTo>
                      <a:pt x="8535" y="19499"/>
                      <a:pt x="8588" y="19565"/>
                      <a:pt x="8617" y="19654"/>
                    </a:cubicBezTo>
                    <a:cubicBezTo>
                      <a:pt x="8618" y="19655"/>
                      <a:pt x="8617" y="19658"/>
                      <a:pt x="8617" y="19659"/>
                    </a:cubicBezTo>
                    <a:cubicBezTo>
                      <a:pt x="8684" y="19785"/>
                      <a:pt x="8752" y="19924"/>
                      <a:pt x="8817" y="20013"/>
                    </a:cubicBezTo>
                    <a:cubicBezTo>
                      <a:pt x="9040" y="20318"/>
                      <a:pt x="9323" y="20607"/>
                      <a:pt x="9603" y="20843"/>
                    </a:cubicBezTo>
                    <a:cubicBezTo>
                      <a:pt x="9938" y="20873"/>
                      <a:pt x="10134" y="20970"/>
                      <a:pt x="10211" y="21260"/>
                    </a:cubicBezTo>
                    <a:cubicBezTo>
                      <a:pt x="10336" y="21320"/>
                      <a:pt x="10455" y="21361"/>
                      <a:pt x="10543" y="21361"/>
                    </a:cubicBezTo>
                    <a:cubicBezTo>
                      <a:pt x="10704" y="21361"/>
                      <a:pt x="10863" y="21414"/>
                      <a:pt x="10896" y="21479"/>
                    </a:cubicBezTo>
                    <a:cubicBezTo>
                      <a:pt x="10930" y="21545"/>
                      <a:pt x="11384" y="21597"/>
                      <a:pt x="11927" y="21597"/>
                    </a:cubicBezTo>
                    <a:cubicBezTo>
                      <a:pt x="12511" y="21597"/>
                      <a:pt x="12902" y="21550"/>
                      <a:pt x="12902" y="21479"/>
                    </a:cubicBezTo>
                    <a:cubicBezTo>
                      <a:pt x="12902" y="21414"/>
                      <a:pt x="12989" y="21361"/>
                      <a:pt x="13094" y="21361"/>
                    </a:cubicBezTo>
                    <a:cubicBezTo>
                      <a:pt x="13592" y="21361"/>
                      <a:pt x="14109" y="20908"/>
                      <a:pt x="15125" y="19574"/>
                    </a:cubicBezTo>
                    <a:cubicBezTo>
                      <a:pt x="15473" y="19118"/>
                      <a:pt x="15753" y="17943"/>
                      <a:pt x="15635" y="17446"/>
                    </a:cubicBezTo>
                    <a:cubicBezTo>
                      <a:pt x="15538" y="17039"/>
                      <a:pt x="15506" y="15579"/>
                      <a:pt x="15593" y="15579"/>
                    </a:cubicBezTo>
                    <a:cubicBezTo>
                      <a:pt x="15621" y="15579"/>
                      <a:pt x="15940" y="15930"/>
                      <a:pt x="16303" y="16359"/>
                    </a:cubicBezTo>
                    <a:cubicBezTo>
                      <a:pt x="17502" y="17777"/>
                      <a:pt x="18228" y="18294"/>
                      <a:pt x="19011" y="18293"/>
                    </a:cubicBezTo>
                    <a:cubicBezTo>
                      <a:pt x="19604" y="18293"/>
                      <a:pt x="19884" y="18059"/>
                      <a:pt x="20336" y="17181"/>
                    </a:cubicBezTo>
                    <a:cubicBezTo>
                      <a:pt x="20678" y="16516"/>
                      <a:pt x="20700" y="16304"/>
                      <a:pt x="20479" y="15790"/>
                    </a:cubicBezTo>
                    <a:cubicBezTo>
                      <a:pt x="20347" y="15482"/>
                      <a:pt x="20344" y="15408"/>
                      <a:pt x="20458" y="15331"/>
                    </a:cubicBezTo>
                    <a:cubicBezTo>
                      <a:pt x="20533" y="15280"/>
                      <a:pt x="20769" y="14933"/>
                      <a:pt x="20983" y="14560"/>
                    </a:cubicBezTo>
                    <a:cubicBezTo>
                      <a:pt x="21364" y="13892"/>
                      <a:pt x="21369" y="13862"/>
                      <a:pt x="21402" y="12668"/>
                    </a:cubicBezTo>
                    <a:cubicBezTo>
                      <a:pt x="21443" y="11170"/>
                      <a:pt x="21329" y="10482"/>
                      <a:pt x="20825" y="9233"/>
                    </a:cubicBezTo>
                    <a:cubicBezTo>
                      <a:pt x="20584" y="8635"/>
                      <a:pt x="20376" y="7908"/>
                      <a:pt x="20294" y="7345"/>
                    </a:cubicBezTo>
                    <a:cubicBezTo>
                      <a:pt x="20070" y="5812"/>
                      <a:pt x="19814" y="5145"/>
                      <a:pt x="19067" y="4198"/>
                    </a:cubicBezTo>
                    <a:cubicBezTo>
                      <a:pt x="18701" y="3733"/>
                      <a:pt x="18210" y="3239"/>
                      <a:pt x="17977" y="3098"/>
                    </a:cubicBezTo>
                    <a:cubicBezTo>
                      <a:pt x="17744" y="2956"/>
                      <a:pt x="17308" y="2596"/>
                      <a:pt x="17012" y="2301"/>
                    </a:cubicBezTo>
                    <a:cubicBezTo>
                      <a:pt x="16716" y="2006"/>
                      <a:pt x="16276" y="1680"/>
                      <a:pt x="16034" y="1576"/>
                    </a:cubicBezTo>
                    <a:cubicBezTo>
                      <a:pt x="15628" y="1403"/>
                      <a:pt x="14736" y="938"/>
                      <a:pt x="14360" y="704"/>
                    </a:cubicBezTo>
                    <a:cubicBezTo>
                      <a:pt x="14273" y="650"/>
                      <a:pt x="13842" y="569"/>
                      <a:pt x="13402" y="523"/>
                    </a:cubicBezTo>
                    <a:cubicBezTo>
                      <a:pt x="12962" y="477"/>
                      <a:pt x="12578" y="394"/>
                      <a:pt x="12549" y="338"/>
                    </a:cubicBezTo>
                    <a:cubicBezTo>
                      <a:pt x="12520" y="281"/>
                      <a:pt x="12284" y="232"/>
                      <a:pt x="12021" y="232"/>
                    </a:cubicBezTo>
                    <a:cubicBezTo>
                      <a:pt x="11759" y="232"/>
                      <a:pt x="11517" y="179"/>
                      <a:pt x="11483" y="114"/>
                    </a:cubicBezTo>
                    <a:cubicBezTo>
                      <a:pt x="11442" y="34"/>
                      <a:pt x="11122" y="-3"/>
                      <a:pt x="10760" y="0"/>
                    </a:cubicBezTo>
                    <a:close/>
                  </a:path>
                </a:pathLst>
              </a:custGeom>
              <a:ln w="12700" cap="flat">
                <a:noFill/>
                <a:miter lim="400000"/>
              </a:ln>
              <a:effectLst/>
            </p:spPr>
          </p:pic>
          <p:sp>
            <p:nvSpPr>
              <p:cNvPr id="391" name="Google Shape;220;p10"/>
              <p:cNvSpPr txBox="1"/>
              <p:nvPr/>
            </p:nvSpPr>
            <p:spPr>
              <a:xfrm>
                <a:off x="0" y="0"/>
                <a:ext cx="434567"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4</a:t>
                </a:r>
              </a:p>
            </p:txBody>
          </p:sp>
        </p:grpSp>
        <p:grpSp>
          <p:nvGrpSpPr>
            <p:cNvPr id="395" name="Group"/>
            <p:cNvGrpSpPr/>
            <p:nvPr/>
          </p:nvGrpSpPr>
          <p:grpSpPr>
            <a:xfrm>
              <a:off x="6127267" y="1934047"/>
              <a:ext cx="2645967" cy="2332314"/>
              <a:chOff x="181371" y="0"/>
              <a:chExt cx="2645965" cy="2332312"/>
            </a:xfrm>
          </p:grpSpPr>
          <p:pic>
            <p:nvPicPr>
              <p:cNvPr id="393" name="Google Shape;217;p10" descr="Google Shape;217;p10"/>
              <p:cNvPicPr>
                <a:picLocks noChangeAspect="1"/>
              </p:cNvPicPr>
              <p:nvPr/>
            </p:nvPicPr>
            <p:blipFill>
              <a:blip r:embed="rId3"/>
              <a:srcRect l="53505" t="28793" r="7665" b="50953"/>
              <a:stretch>
                <a:fillRect/>
              </a:stretch>
            </p:blipFill>
            <p:spPr>
              <a:xfrm>
                <a:off x="181371" y="432072"/>
                <a:ext cx="2645967" cy="1900241"/>
              </a:xfrm>
              <a:custGeom>
                <a:avLst/>
                <a:gdLst/>
                <a:ahLst/>
                <a:cxnLst>
                  <a:cxn ang="0">
                    <a:pos x="wd2" y="hd2"/>
                  </a:cxn>
                  <a:cxn ang="5400000">
                    <a:pos x="wd2" y="hd2"/>
                  </a:cxn>
                  <a:cxn ang="10800000">
                    <a:pos x="wd2" y="hd2"/>
                  </a:cxn>
                  <a:cxn ang="16200000">
                    <a:pos x="wd2" y="hd2"/>
                  </a:cxn>
                </a:cxnLst>
                <a:rect l="0" t="0" r="r" b="b"/>
                <a:pathLst>
                  <a:path w="21600" h="21598" extrusionOk="0">
                    <a:moveTo>
                      <a:pt x="11210" y="0"/>
                    </a:moveTo>
                    <a:cubicBezTo>
                      <a:pt x="10991" y="0"/>
                      <a:pt x="10784" y="57"/>
                      <a:pt x="10753" y="126"/>
                    </a:cubicBezTo>
                    <a:cubicBezTo>
                      <a:pt x="10722" y="196"/>
                      <a:pt x="10441" y="253"/>
                      <a:pt x="10128" y="253"/>
                    </a:cubicBezTo>
                    <a:cubicBezTo>
                      <a:pt x="9815" y="253"/>
                      <a:pt x="9530" y="295"/>
                      <a:pt x="9493" y="347"/>
                    </a:cubicBezTo>
                    <a:cubicBezTo>
                      <a:pt x="9456" y="399"/>
                      <a:pt x="9030" y="512"/>
                      <a:pt x="8547" y="595"/>
                    </a:cubicBezTo>
                    <a:cubicBezTo>
                      <a:pt x="6895" y="882"/>
                      <a:pt x="7027" y="796"/>
                      <a:pt x="6136" y="2066"/>
                    </a:cubicBezTo>
                    <a:cubicBezTo>
                      <a:pt x="5206" y="3391"/>
                      <a:pt x="4993" y="3820"/>
                      <a:pt x="4993" y="4371"/>
                    </a:cubicBezTo>
                    <a:cubicBezTo>
                      <a:pt x="4992" y="4879"/>
                      <a:pt x="4869" y="5012"/>
                      <a:pt x="4312" y="5088"/>
                    </a:cubicBezTo>
                    <a:cubicBezTo>
                      <a:pt x="2770" y="5301"/>
                      <a:pt x="1474" y="6568"/>
                      <a:pt x="1001" y="8327"/>
                    </a:cubicBezTo>
                    <a:cubicBezTo>
                      <a:pt x="819" y="9005"/>
                      <a:pt x="814" y="9148"/>
                      <a:pt x="904" y="10267"/>
                    </a:cubicBezTo>
                    <a:cubicBezTo>
                      <a:pt x="1013" y="11629"/>
                      <a:pt x="992" y="11771"/>
                      <a:pt x="667" y="12013"/>
                    </a:cubicBezTo>
                    <a:cubicBezTo>
                      <a:pt x="194" y="12365"/>
                      <a:pt x="0" y="12839"/>
                      <a:pt x="0" y="13655"/>
                    </a:cubicBezTo>
                    <a:cubicBezTo>
                      <a:pt x="0" y="14562"/>
                      <a:pt x="162" y="15152"/>
                      <a:pt x="512" y="15518"/>
                    </a:cubicBezTo>
                    <a:cubicBezTo>
                      <a:pt x="655" y="15668"/>
                      <a:pt x="822" y="15846"/>
                      <a:pt x="881" y="15915"/>
                    </a:cubicBezTo>
                    <a:cubicBezTo>
                      <a:pt x="1077" y="16142"/>
                      <a:pt x="2430" y="17056"/>
                      <a:pt x="2572" y="17056"/>
                    </a:cubicBezTo>
                    <a:cubicBezTo>
                      <a:pt x="2649" y="17056"/>
                      <a:pt x="2739" y="17113"/>
                      <a:pt x="2770" y="17182"/>
                    </a:cubicBezTo>
                    <a:cubicBezTo>
                      <a:pt x="2801" y="17252"/>
                      <a:pt x="3111" y="17309"/>
                      <a:pt x="3460" y="17309"/>
                    </a:cubicBezTo>
                    <a:cubicBezTo>
                      <a:pt x="3996" y="17309"/>
                      <a:pt x="4171" y="17367"/>
                      <a:pt x="4584" y="17687"/>
                    </a:cubicBezTo>
                    <a:cubicBezTo>
                      <a:pt x="4634" y="17726"/>
                      <a:pt x="4668" y="17747"/>
                      <a:pt x="4711" y="17778"/>
                    </a:cubicBezTo>
                    <a:lnTo>
                      <a:pt x="6548" y="17805"/>
                    </a:lnTo>
                    <a:lnTo>
                      <a:pt x="6629" y="18134"/>
                    </a:lnTo>
                    <a:cubicBezTo>
                      <a:pt x="6935" y="18199"/>
                      <a:pt x="7155" y="18315"/>
                      <a:pt x="7329" y="18508"/>
                    </a:cubicBezTo>
                    <a:cubicBezTo>
                      <a:pt x="7391" y="18578"/>
                      <a:pt x="7736" y="19048"/>
                      <a:pt x="8093" y="19550"/>
                    </a:cubicBezTo>
                    <a:cubicBezTo>
                      <a:pt x="8450" y="20053"/>
                      <a:pt x="8828" y="20502"/>
                      <a:pt x="8932" y="20547"/>
                    </a:cubicBezTo>
                    <a:cubicBezTo>
                      <a:pt x="9036" y="20592"/>
                      <a:pt x="9141" y="20665"/>
                      <a:pt x="9165" y="20714"/>
                    </a:cubicBezTo>
                    <a:cubicBezTo>
                      <a:pt x="9190" y="20764"/>
                      <a:pt x="9476" y="20984"/>
                      <a:pt x="9801" y="21201"/>
                    </a:cubicBezTo>
                    <a:cubicBezTo>
                      <a:pt x="10339" y="21563"/>
                      <a:pt x="10472" y="21596"/>
                      <a:pt x="11301" y="21598"/>
                    </a:cubicBezTo>
                    <a:cubicBezTo>
                      <a:pt x="11879" y="21600"/>
                      <a:pt x="12290" y="21542"/>
                      <a:pt x="12434" y="21436"/>
                    </a:cubicBezTo>
                    <a:cubicBezTo>
                      <a:pt x="13190" y="20882"/>
                      <a:pt x="13545" y="20497"/>
                      <a:pt x="14563" y="19135"/>
                    </a:cubicBezTo>
                    <a:cubicBezTo>
                      <a:pt x="15098" y="18421"/>
                      <a:pt x="15462" y="18059"/>
                      <a:pt x="15969" y="17733"/>
                    </a:cubicBezTo>
                    <a:cubicBezTo>
                      <a:pt x="17282" y="16888"/>
                      <a:pt x="17471" y="16749"/>
                      <a:pt x="17832" y="16370"/>
                    </a:cubicBezTo>
                    <a:cubicBezTo>
                      <a:pt x="17967" y="16229"/>
                      <a:pt x="18031" y="16150"/>
                      <a:pt x="18107" y="16064"/>
                    </a:cubicBezTo>
                    <a:lnTo>
                      <a:pt x="18146" y="15707"/>
                    </a:lnTo>
                    <a:lnTo>
                      <a:pt x="18496" y="15685"/>
                    </a:lnTo>
                    <a:cubicBezTo>
                      <a:pt x="18684" y="15536"/>
                      <a:pt x="18899" y="15414"/>
                      <a:pt x="19050" y="15414"/>
                    </a:cubicBezTo>
                    <a:cubicBezTo>
                      <a:pt x="19199" y="15414"/>
                      <a:pt x="19343" y="15357"/>
                      <a:pt x="19374" y="15288"/>
                    </a:cubicBezTo>
                    <a:cubicBezTo>
                      <a:pt x="19405" y="15218"/>
                      <a:pt x="19535" y="15161"/>
                      <a:pt x="19659" y="15161"/>
                    </a:cubicBezTo>
                    <a:cubicBezTo>
                      <a:pt x="19971" y="15161"/>
                      <a:pt x="20622" y="14728"/>
                      <a:pt x="20946" y="14309"/>
                    </a:cubicBezTo>
                    <a:cubicBezTo>
                      <a:pt x="20956" y="14295"/>
                      <a:pt x="20964" y="14278"/>
                      <a:pt x="20975" y="14264"/>
                    </a:cubicBezTo>
                    <a:cubicBezTo>
                      <a:pt x="21016" y="13916"/>
                      <a:pt x="21094" y="13798"/>
                      <a:pt x="21279" y="13700"/>
                    </a:cubicBezTo>
                    <a:cubicBezTo>
                      <a:pt x="21284" y="13697"/>
                      <a:pt x="21294" y="13698"/>
                      <a:pt x="21299" y="13695"/>
                    </a:cubicBezTo>
                    <a:cubicBezTo>
                      <a:pt x="21504" y="13222"/>
                      <a:pt x="21600" y="12668"/>
                      <a:pt x="21600" y="11900"/>
                    </a:cubicBezTo>
                    <a:cubicBezTo>
                      <a:pt x="21600" y="11048"/>
                      <a:pt x="21562" y="10798"/>
                      <a:pt x="21331" y="10154"/>
                    </a:cubicBezTo>
                    <a:cubicBezTo>
                      <a:pt x="21277" y="10003"/>
                      <a:pt x="21201" y="9850"/>
                      <a:pt x="21130" y="9703"/>
                    </a:cubicBezTo>
                    <a:cubicBezTo>
                      <a:pt x="21073" y="9658"/>
                      <a:pt x="21038" y="9589"/>
                      <a:pt x="21020" y="9482"/>
                    </a:cubicBezTo>
                    <a:cubicBezTo>
                      <a:pt x="20935" y="9328"/>
                      <a:pt x="20849" y="9188"/>
                      <a:pt x="20784" y="9121"/>
                    </a:cubicBezTo>
                    <a:cubicBezTo>
                      <a:pt x="20474" y="8802"/>
                      <a:pt x="20288" y="8348"/>
                      <a:pt x="20197" y="7705"/>
                    </a:cubicBezTo>
                    <a:cubicBezTo>
                      <a:pt x="20013" y="6404"/>
                      <a:pt x="19849" y="5920"/>
                      <a:pt x="19102" y="4470"/>
                    </a:cubicBezTo>
                    <a:cubicBezTo>
                      <a:pt x="18256" y="2830"/>
                      <a:pt x="17846" y="2306"/>
                      <a:pt x="17314" y="2188"/>
                    </a:cubicBezTo>
                    <a:cubicBezTo>
                      <a:pt x="17123" y="2145"/>
                      <a:pt x="16945" y="2063"/>
                      <a:pt x="16918" y="2003"/>
                    </a:cubicBezTo>
                    <a:cubicBezTo>
                      <a:pt x="16892" y="1942"/>
                      <a:pt x="16738" y="1893"/>
                      <a:pt x="16578" y="1890"/>
                    </a:cubicBezTo>
                    <a:cubicBezTo>
                      <a:pt x="16449" y="1888"/>
                      <a:pt x="16283" y="1824"/>
                      <a:pt x="16154" y="1750"/>
                    </a:cubicBezTo>
                    <a:lnTo>
                      <a:pt x="15759" y="1773"/>
                    </a:lnTo>
                    <a:cubicBezTo>
                      <a:pt x="15067" y="1814"/>
                      <a:pt x="14851" y="1769"/>
                      <a:pt x="14735" y="1547"/>
                    </a:cubicBezTo>
                    <a:cubicBezTo>
                      <a:pt x="14638" y="1363"/>
                      <a:pt x="14560" y="1334"/>
                      <a:pt x="14505" y="1457"/>
                    </a:cubicBezTo>
                    <a:cubicBezTo>
                      <a:pt x="14399" y="1694"/>
                      <a:pt x="14236" y="1537"/>
                      <a:pt x="14200" y="1222"/>
                    </a:cubicBezTo>
                    <a:cubicBezTo>
                      <a:pt x="14193" y="1221"/>
                      <a:pt x="14188" y="1219"/>
                      <a:pt x="14181" y="1218"/>
                    </a:cubicBezTo>
                    <a:cubicBezTo>
                      <a:pt x="13841" y="1174"/>
                      <a:pt x="13397" y="1024"/>
                      <a:pt x="13196" y="889"/>
                    </a:cubicBezTo>
                    <a:cubicBezTo>
                      <a:pt x="12995" y="753"/>
                      <a:pt x="12721" y="611"/>
                      <a:pt x="12587" y="564"/>
                    </a:cubicBezTo>
                    <a:cubicBezTo>
                      <a:pt x="12452" y="517"/>
                      <a:pt x="12319" y="423"/>
                      <a:pt x="12292" y="361"/>
                    </a:cubicBezTo>
                    <a:cubicBezTo>
                      <a:pt x="12265" y="299"/>
                      <a:pt x="12125" y="253"/>
                      <a:pt x="11981" y="253"/>
                    </a:cubicBezTo>
                    <a:cubicBezTo>
                      <a:pt x="11837" y="253"/>
                      <a:pt x="11694" y="196"/>
                      <a:pt x="11663" y="126"/>
                    </a:cubicBezTo>
                    <a:cubicBezTo>
                      <a:pt x="11633" y="57"/>
                      <a:pt x="11429" y="0"/>
                      <a:pt x="11210" y="0"/>
                    </a:cubicBezTo>
                    <a:close/>
                  </a:path>
                </a:pathLst>
              </a:custGeom>
              <a:ln w="12700" cap="flat">
                <a:noFill/>
                <a:miter lim="400000"/>
              </a:ln>
              <a:effectLst/>
            </p:spPr>
          </p:pic>
          <p:sp>
            <p:nvSpPr>
              <p:cNvPr id="394" name="Google Shape;220;p10"/>
              <p:cNvSpPr txBox="1"/>
              <p:nvPr/>
            </p:nvSpPr>
            <p:spPr>
              <a:xfrm>
                <a:off x="209610" y="0"/>
                <a:ext cx="434568"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5</a:t>
                </a:r>
              </a:p>
            </p:txBody>
          </p:sp>
        </p:grpSp>
        <p:grpSp>
          <p:nvGrpSpPr>
            <p:cNvPr id="398" name="Group"/>
            <p:cNvGrpSpPr/>
            <p:nvPr/>
          </p:nvGrpSpPr>
          <p:grpSpPr>
            <a:xfrm>
              <a:off x="1573641" y="5002495"/>
              <a:ext cx="2867696" cy="1655709"/>
              <a:chOff x="27270" y="0"/>
              <a:chExt cx="2867695" cy="1655707"/>
            </a:xfrm>
          </p:grpSpPr>
          <p:pic>
            <p:nvPicPr>
              <p:cNvPr id="396" name="Google Shape;214;p10" descr="Google Shape;214;p10"/>
              <p:cNvPicPr>
                <a:picLocks noChangeAspect="1"/>
              </p:cNvPicPr>
              <p:nvPr/>
            </p:nvPicPr>
            <p:blipFill>
              <a:blip r:embed="rId3"/>
              <a:srcRect l="5381" t="79832" r="53306" b="7687"/>
              <a:stretch>
                <a:fillRect/>
              </a:stretch>
            </p:blipFill>
            <p:spPr>
              <a:xfrm>
                <a:off x="79771" y="484782"/>
                <a:ext cx="2815195" cy="1170926"/>
              </a:xfrm>
              <a:custGeom>
                <a:avLst/>
                <a:gdLst/>
                <a:ahLst/>
                <a:cxnLst>
                  <a:cxn ang="0">
                    <a:pos x="wd2" y="hd2"/>
                  </a:cxn>
                  <a:cxn ang="5400000">
                    <a:pos x="wd2" y="hd2"/>
                  </a:cxn>
                  <a:cxn ang="10800000">
                    <a:pos x="wd2" y="hd2"/>
                  </a:cxn>
                  <a:cxn ang="16200000">
                    <a:pos x="wd2" y="hd2"/>
                  </a:cxn>
                </a:cxnLst>
                <a:rect l="0" t="0" r="r" b="b"/>
                <a:pathLst>
                  <a:path w="21572" h="21285" extrusionOk="0">
                    <a:moveTo>
                      <a:pt x="10054" y="10"/>
                    </a:moveTo>
                    <a:cubicBezTo>
                      <a:pt x="9117" y="67"/>
                      <a:pt x="8965" y="190"/>
                      <a:pt x="8500" y="1215"/>
                    </a:cubicBezTo>
                    <a:cubicBezTo>
                      <a:pt x="8337" y="1575"/>
                      <a:pt x="8237" y="1658"/>
                      <a:pt x="8159" y="1518"/>
                    </a:cubicBezTo>
                    <a:cubicBezTo>
                      <a:pt x="7912" y="1071"/>
                      <a:pt x="7219" y="610"/>
                      <a:pt x="6958" y="717"/>
                    </a:cubicBezTo>
                    <a:cubicBezTo>
                      <a:pt x="6808" y="779"/>
                      <a:pt x="6464" y="919"/>
                      <a:pt x="6192" y="1027"/>
                    </a:cubicBezTo>
                    <a:cubicBezTo>
                      <a:pt x="5920" y="1135"/>
                      <a:pt x="5633" y="1339"/>
                      <a:pt x="5553" y="1482"/>
                    </a:cubicBezTo>
                    <a:cubicBezTo>
                      <a:pt x="4951" y="2558"/>
                      <a:pt x="4594" y="3859"/>
                      <a:pt x="4477" y="5399"/>
                    </a:cubicBezTo>
                    <a:cubicBezTo>
                      <a:pt x="4443" y="5844"/>
                      <a:pt x="4379" y="6309"/>
                      <a:pt x="4337" y="6431"/>
                    </a:cubicBezTo>
                    <a:cubicBezTo>
                      <a:pt x="4294" y="6552"/>
                      <a:pt x="3811" y="7185"/>
                      <a:pt x="3260" y="7838"/>
                    </a:cubicBezTo>
                    <a:cubicBezTo>
                      <a:pt x="2709" y="8491"/>
                      <a:pt x="2240" y="9070"/>
                      <a:pt x="2217" y="9129"/>
                    </a:cubicBezTo>
                    <a:cubicBezTo>
                      <a:pt x="2194" y="9188"/>
                      <a:pt x="1925" y="9543"/>
                      <a:pt x="1624" y="9915"/>
                    </a:cubicBezTo>
                    <a:cubicBezTo>
                      <a:pt x="481" y="11328"/>
                      <a:pt x="0" y="12650"/>
                      <a:pt x="0" y="14388"/>
                    </a:cubicBezTo>
                    <a:cubicBezTo>
                      <a:pt x="0" y="16449"/>
                      <a:pt x="693" y="17952"/>
                      <a:pt x="1566" y="17779"/>
                    </a:cubicBezTo>
                    <a:cubicBezTo>
                      <a:pt x="2020" y="17689"/>
                      <a:pt x="2555" y="17262"/>
                      <a:pt x="2661" y="16913"/>
                    </a:cubicBezTo>
                    <a:cubicBezTo>
                      <a:pt x="2743" y="16643"/>
                      <a:pt x="5196" y="16737"/>
                      <a:pt x="5313" y="17014"/>
                    </a:cubicBezTo>
                    <a:cubicBezTo>
                      <a:pt x="5368" y="17145"/>
                      <a:pt x="6060" y="17217"/>
                      <a:pt x="7147" y="17217"/>
                    </a:cubicBezTo>
                    <a:lnTo>
                      <a:pt x="8889" y="17217"/>
                    </a:lnTo>
                    <a:lnTo>
                      <a:pt x="9358" y="18291"/>
                    </a:lnTo>
                    <a:cubicBezTo>
                      <a:pt x="9418" y="18240"/>
                      <a:pt x="9471" y="18375"/>
                      <a:pt x="9510" y="18638"/>
                    </a:cubicBezTo>
                    <a:cubicBezTo>
                      <a:pt x="9858" y="19433"/>
                      <a:pt x="10281" y="20196"/>
                      <a:pt x="10522" y="20449"/>
                    </a:cubicBezTo>
                    <a:cubicBezTo>
                      <a:pt x="10755" y="20692"/>
                      <a:pt x="11006" y="20973"/>
                      <a:pt x="11076" y="21069"/>
                    </a:cubicBezTo>
                    <a:cubicBezTo>
                      <a:pt x="11423" y="21541"/>
                      <a:pt x="13355" y="21176"/>
                      <a:pt x="13600" y="20593"/>
                    </a:cubicBezTo>
                    <a:cubicBezTo>
                      <a:pt x="13632" y="20517"/>
                      <a:pt x="13718" y="20451"/>
                      <a:pt x="13792" y="20449"/>
                    </a:cubicBezTo>
                    <a:cubicBezTo>
                      <a:pt x="13866" y="20446"/>
                      <a:pt x="14158" y="20178"/>
                      <a:pt x="14440" y="19850"/>
                    </a:cubicBezTo>
                    <a:cubicBezTo>
                      <a:pt x="14721" y="19521"/>
                      <a:pt x="14980" y="19246"/>
                      <a:pt x="15017" y="19244"/>
                    </a:cubicBezTo>
                    <a:cubicBezTo>
                      <a:pt x="15018" y="19244"/>
                      <a:pt x="15020" y="19244"/>
                      <a:pt x="15020" y="19244"/>
                    </a:cubicBezTo>
                    <a:cubicBezTo>
                      <a:pt x="15059" y="19153"/>
                      <a:pt x="15110" y="19081"/>
                      <a:pt x="15172" y="19020"/>
                    </a:cubicBezTo>
                    <a:cubicBezTo>
                      <a:pt x="15286" y="18873"/>
                      <a:pt x="15437" y="18665"/>
                      <a:pt x="15699" y="18234"/>
                    </a:cubicBezTo>
                    <a:cubicBezTo>
                      <a:pt x="16037" y="17677"/>
                      <a:pt x="16387" y="17102"/>
                      <a:pt x="16474" y="16964"/>
                    </a:cubicBezTo>
                    <a:cubicBezTo>
                      <a:pt x="16562" y="16826"/>
                      <a:pt x="16957" y="16053"/>
                      <a:pt x="17356" y="15247"/>
                    </a:cubicBezTo>
                    <a:lnTo>
                      <a:pt x="18083" y="13782"/>
                    </a:lnTo>
                    <a:lnTo>
                      <a:pt x="18956" y="13782"/>
                    </a:lnTo>
                    <a:cubicBezTo>
                      <a:pt x="19798" y="13782"/>
                      <a:pt x="19834" y="13763"/>
                      <a:pt x="20196" y="13140"/>
                    </a:cubicBezTo>
                    <a:cubicBezTo>
                      <a:pt x="20651" y="12359"/>
                      <a:pt x="20668" y="12320"/>
                      <a:pt x="21054" y="11055"/>
                    </a:cubicBezTo>
                    <a:cubicBezTo>
                      <a:pt x="21227" y="10490"/>
                      <a:pt x="21419" y="9521"/>
                      <a:pt x="21489" y="8862"/>
                    </a:cubicBezTo>
                    <a:cubicBezTo>
                      <a:pt x="21599" y="7830"/>
                      <a:pt x="21600" y="7564"/>
                      <a:pt x="21492" y="6690"/>
                    </a:cubicBezTo>
                    <a:cubicBezTo>
                      <a:pt x="21320" y="5297"/>
                      <a:pt x="20940" y="4690"/>
                      <a:pt x="20236" y="4692"/>
                    </a:cubicBezTo>
                    <a:cubicBezTo>
                      <a:pt x="19948" y="4693"/>
                      <a:pt x="19613" y="4825"/>
                      <a:pt x="19476" y="4995"/>
                    </a:cubicBezTo>
                    <a:cubicBezTo>
                      <a:pt x="19342" y="5161"/>
                      <a:pt x="19176" y="5298"/>
                      <a:pt x="19108" y="5298"/>
                    </a:cubicBezTo>
                    <a:cubicBezTo>
                      <a:pt x="19008" y="5298"/>
                      <a:pt x="18234" y="3939"/>
                      <a:pt x="18059" y="3458"/>
                    </a:cubicBezTo>
                    <a:cubicBezTo>
                      <a:pt x="18035" y="3394"/>
                      <a:pt x="17824" y="3114"/>
                      <a:pt x="17590" y="2831"/>
                    </a:cubicBezTo>
                    <a:cubicBezTo>
                      <a:pt x="17214" y="2376"/>
                      <a:pt x="17021" y="2181"/>
                      <a:pt x="16313" y="1539"/>
                    </a:cubicBezTo>
                    <a:cubicBezTo>
                      <a:pt x="16081" y="1329"/>
                      <a:pt x="14971" y="852"/>
                      <a:pt x="14397" y="717"/>
                    </a:cubicBezTo>
                    <a:cubicBezTo>
                      <a:pt x="14139" y="656"/>
                      <a:pt x="13890" y="538"/>
                      <a:pt x="13843" y="450"/>
                    </a:cubicBezTo>
                    <a:cubicBezTo>
                      <a:pt x="13731" y="238"/>
                      <a:pt x="11185" y="-59"/>
                      <a:pt x="10054" y="10"/>
                    </a:cubicBezTo>
                    <a:close/>
                  </a:path>
                </a:pathLst>
              </a:custGeom>
              <a:ln w="12700" cap="flat">
                <a:noFill/>
                <a:miter lim="400000"/>
              </a:ln>
              <a:effectLst/>
            </p:spPr>
          </p:pic>
          <p:sp>
            <p:nvSpPr>
              <p:cNvPr id="397" name="Google Shape;220;p10"/>
              <p:cNvSpPr txBox="1"/>
              <p:nvPr/>
            </p:nvSpPr>
            <p:spPr>
              <a:xfrm>
                <a:off x="27270" y="0"/>
                <a:ext cx="434567"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6</a:t>
                </a:r>
              </a:p>
            </p:txBody>
          </p:sp>
        </p:grpSp>
        <p:grpSp>
          <p:nvGrpSpPr>
            <p:cNvPr id="401" name="Group"/>
            <p:cNvGrpSpPr/>
            <p:nvPr/>
          </p:nvGrpSpPr>
          <p:grpSpPr>
            <a:xfrm>
              <a:off x="5155690" y="4925138"/>
              <a:ext cx="2850709" cy="1959213"/>
              <a:chOff x="11554" y="0"/>
              <a:chExt cx="2850708" cy="1959212"/>
            </a:xfrm>
          </p:grpSpPr>
          <p:pic>
            <p:nvPicPr>
              <p:cNvPr id="399" name="Google Shape;218;p10" descr="Google Shape;218;p10"/>
              <p:cNvPicPr>
                <a:picLocks noChangeAspect="1"/>
              </p:cNvPicPr>
              <p:nvPr/>
            </p:nvPicPr>
            <p:blipFill>
              <a:blip r:embed="rId3"/>
              <a:srcRect l="5421" t="52250" r="53996" b="28796"/>
              <a:stretch>
                <a:fillRect/>
              </a:stretch>
            </p:blipFill>
            <p:spPr>
              <a:xfrm>
                <a:off x="96837" y="181099"/>
                <a:ext cx="2765426" cy="1778114"/>
              </a:xfrm>
              <a:custGeom>
                <a:avLst/>
                <a:gdLst/>
                <a:ahLst/>
                <a:cxnLst>
                  <a:cxn ang="0">
                    <a:pos x="wd2" y="hd2"/>
                  </a:cxn>
                  <a:cxn ang="5400000">
                    <a:pos x="wd2" y="hd2"/>
                  </a:cxn>
                  <a:cxn ang="10800000">
                    <a:pos x="wd2" y="hd2"/>
                  </a:cxn>
                  <a:cxn ang="16200000">
                    <a:pos x="wd2" y="hd2"/>
                  </a:cxn>
                </a:cxnLst>
                <a:rect l="0" t="0" r="r" b="b"/>
                <a:pathLst>
                  <a:path w="21600" h="21531" extrusionOk="0">
                    <a:moveTo>
                      <a:pt x="11175" y="1"/>
                    </a:moveTo>
                    <a:cubicBezTo>
                      <a:pt x="10868" y="-7"/>
                      <a:pt x="10570" y="37"/>
                      <a:pt x="10530" y="136"/>
                    </a:cubicBezTo>
                    <a:cubicBezTo>
                      <a:pt x="10501" y="210"/>
                      <a:pt x="10115" y="270"/>
                      <a:pt x="9675" y="270"/>
                    </a:cubicBezTo>
                    <a:cubicBezTo>
                      <a:pt x="8951" y="270"/>
                      <a:pt x="8826" y="313"/>
                      <a:pt x="8357" y="688"/>
                    </a:cubicBezTo>
                    <a:cubicBezTo>
                      <a:pt x="8072" y="916"/>
                      <a:pt x="7801" y="1158"/>
                      <a:pt x="7756" y="1227"/>
                    </a:cubicBezTo>
                    <a:cubicBezTo>
                      <a:pt x="7711" y="1295"/>
                      <a:pt x="7584" y="1347"/>
                      <a:pt x="7474" y="1347"/>
                    </a:cubicBezTo>
                    <a:cubicBezTo>
                      <a:pt x="7364" y="1347"/>
                      <a:pt x="7272" y="1407"/>
                      <a:pt x="7272" y="1481"/>
                    </a:cubicBezTo>
                    <a:cubicBezTo>
                      <a:pt x="7272" y="1555"/>
                      <a:pt x="7135" y="1616"/>
                      <a:pt x="6965" y="1616"/>
                    </a:cubicBezTo>
                    <a:cubicBezTo>
                      <a:pt x="6553" y="1616"/>
                      <a:pt x="6261" y="1873"/>
                      <a:pt x="5831" y="2606"/>
                    </a:cubicBezTo>
                    <a:cubicBezTo>
                      <a:pt x="5634" y="2942"/>
                      <a:pt x="5341" y="3303"/>
                      <a:pt x="5180" y="3408"/>
                    </a:cubicBezTo>
                    <a:cubicBezTo>
                      <a:pt x="4848" y="3626"/>
                      <a:pt x="4070" y="4811"/>
                      <a:pt x="3701" y="5662"/>
                    </a:cubicBezTo>
                    <a:cubicBezTo>
                      <a:pt x="3418" y="6316"/>
                      <a:pt x="3376" y="7049"/>
                      <a:pt x="3587" y="7681"/>
                    </a:cubicBezTo>
                    <a:cubicBezTo>
                      <a:pt x="3710" y="8050"/>
                      <a:pt x="3708" y="8085"/>
                      <a:pt x="3565" y="8156"/>
                    </a:cubicBezTo>
                    <a:cubicBezTo>
                      <a:pt x="3480" y="8199"/>
                      <a:pt x="3332" y="8289"/>
                      <a:pt x="3236" y="8349"/>
                    </a:cubicBezTo>
                    <a:cubicBezTo>
                      <a:pt x="3141" y="8408"/>
                      <a:pt x="2867" y="8558"/>
                      <a:pt x="2629" y="8690"/>
                    </a:cubicBezTo>
                    <a:cubicBezTo>
                      <a:pt x="2390" y="8822"/>
                      <a:pt x="2149" y="9000"/>
                      <a:pt x="2092" y="9079"/>
                    </a:cubicBezTo>
                    <a:cubicBezTo>
                      <a:pt x="2036" y="9158"/>
                      <a:pt x="1857" y="9367"/>
                      <a:pt x="1699" y="9545"/>
                    </a:cubicBezTo>
                    <a:cubicBezTo>
                      <a:pt x="1263" y="10037"/>
                      <a:pt x="1006" y="10591"/>
                      <a:pt x="831" y="11415"/>
                    </a:cubicBezTo>
                    <a:cubicBezTo>
                      <a:pt x="576" y="12614"/>
                      <a:pt x="645" y="13229"/>
                      <a:pt x="1184" y="14644"/>
                    </a:cubicBezTo>
                    <a:cubicBezTo>
                      <a:pt x="1488" y="15440"/>
                      <a:pt x="1502" y="15557"/>
                      <a:pt x="1296" y="15668"/>
                    </a:cubicBezTo>
                    <a:cubicBezTo>
                      <a:pt x="1279" y="15894"/>
                      <a:pt x="1117" y="16023"/>
                      <a:pt x="815" y="16076"/>
                    </a:cubicBezTo>
                    <a:cubicBezTo>
                      <a:pt x="513" y="16402"/>
                      <a:pt x="196" y="16841"/>
                      <a:pt x="108" y="17105"/>
                    </a:cubicBezTo>
                    <a:cubicBezTo>
                      <a:pt x="56" y="17263"/>
                      <a:pt x="19" y="17468"/>
                      <a:pt x="0" y="17643"/>
                    </a:cubicBezTo>
                    <a:lnTo>
                      <a:pt x="0" y="17926"/>
                    </a:lnTo>
                    <a:cubicBezTo>
                      <a:pt x="48" y="18287"/>
                      <a:pt x="292" y="18844"/>
                      <a:pt x="425" y="18844"/>
                    </a:cubicBezTo>
                    <a:cubicBezTo>
                      <a:pt x="472" y="18844"/>
                      <a:pt x="843" y="19086"/>
                      <a:pt x="1249" y="19383"/>
                    </a:cubicBezTo>
                    <a:cubicBezTo>
                      <a:pt x="1655" y="19679"/>
                      <a:pt x="2061" y="19921"/>
                      <a:pt x="2151" y="19921"/>
                    </a:cubicBezTo>
                    <a:cubicBezTo>
                      <a:pt x="2241" y="19921"/>
                      <a:pt x="2339" y="19981"/>
                      <a:pt x="2368" y="20055"/>
                    </a:cubicBezTo>
                    <a:cubicBezTo>
                      <a:pt x="2395" y="20122"/>
                      <a:pt x="2722" y="20159"/>
                      <a:pt x="3087" y="20176"/>
                    </a:cubicBezTo>
                    <a:cubicBezTo>
                      <a:pt x="3321" y="20124"/>
                      <a:pt x="3566" y="20113"/>
                      <a:pt x="3745" y="20176"/>
                    </a:cubicBezTo>
                    <a:cubicBezTo>
                      <a:pt x="4061" y="20160"/>
                      <a:pt x="4335" y="20129"/>
                      <a:pt x="4358" y="20070"/>
                    </a:cubicBezTo>
                    <a:cubicBezTo>
                      <a:pt x="4417" y="19922"/>
                      <a:pt x="4935" y="19794"/>
                      <a:pt x="5806" y="19705"/>
                    </a:cubicBezTo>
                    <a:cubicBezTo>
                      <a:pt x="6424" y="19641"/>
                      <a:pt x="6506" y="19667"/>
                      <a:pt x="7136" y="20118"/>
                    </a:cubicBezTo>
                    <a:cubicBezTo>
                      <a:pt x="7505" y="20382"/>
                      <a:pt x="7852" y="20598"/>
                      <a:pt x="7908" y="20603"/>
                    </a:cubicBezTo>
                    <a:cubicBezTo>
                      <a:pt x="7964" y="20609"/>
                      <a:pt x="8127" y="20731"/>
                      <a:pt x="8270" y="20872"/>
                    </a:cubicBezTo>
                    <a:cubicBezTo>
                      <a:pt x="8414" y="21014"/>
                      <a:pt x="8589" y="21166"/>
                      <a:pt x="8661" y="21209"/>
                    </a:cubicBezTo>
                    <a:cubicBezTo>
                      <a:pt x="8733" y="21252"/>
                      <a:pt x="8853" y="21337"/>
                      <a:pt x="8925" y="21401"/>
                    </a:cubicBezTo>
                    <a:cubicBezTo>
                      <a:pt x="8996" y="21465"/>
                      <a:pt x="9434" y="21526"/>
                      <a:pt x="9898" y="21531"/>
                    </a:cubicBezTo>
                    <a:cubicBezTo>
                      <a:pt x="10562" y="21537"/>
                      <a:pt x="10802" y="21485"/>
                      <a:pt x="11026" y="21290"/>
                    </a:cubicBezTo>
                    <a:cubicBezTo>
                      <a:pt x="11076" y="21247"/>
                      <a:pt x="11171" y="21161"/>
                      <a:pt x="11243" y="21098"/>
                    </a:cubicBezTo>
                    <a:cubicBezTo>
                      <a:pt x="11256" y="21074"/>
                      <a:pt x="11302" y="21049"/>
                      <a:pt x="11330" y="21026"/>
                    </a:cubicBezTo>
                    <a:cubicBezTo>
                      <a:pt x="11464" y="20910"/>
                      <a:pt x="11588" y="20804"/>
                      <a:pt x="11708" y="20699"/>
                    </a:cubicBezTo>
                    <a:cubicBezTo>
                      <a:pt x="11927" y="20511"/>
                      <a:pt x="12239" y="20312"/>
                      <a:pt x="12403" y="20257"/>
                    </a:cubicBezTo>
                    <a:cubicBezTo>
                      <a:pt x="12880" y="20098"/>
                      <a:pt x="13488" y="19304"/>
                      <a:pt x="13856" y="18460"/>
                    </a:cubicBezTo>
                    <a:cubicBezTo>
                      <a:pt x="13873" y="18413"/>
                      <a:pt x="13890" y="18368"/>
                      <a:pt x="13909" y="18330"/>
                    </a:cubicBezTo>
                    <a:cubicBezTo>
                      <a:pt x="14016" y="18067"/>
                      <a:pt x="14100" y="17806"/>
                      <a:pt x="14145" y="17556"/>
                    </a:cubicBezTo>
                    <a:lnTo>
                      <a:pt x="14228" y="17095"/>
                    </a:lnTo>
                    <a:lnTo>
                      <a:pt x="15348" y="17095"/>
                    </a:lnTo>
                    <a:cubicBezTo>
                      <a:pt x="16000" y="17095"/>
                      <a:pt x="16488" y="17039"/>
                      <a:pt x="16519" y="16961"/>
                    </a:cubicBezTo>
                    <a:cubicBezTo>
                      <a:pt x="16549" y="16886"/>
                      <a:pt x="16668" y="16826"/>
                      <a:pt x="16783" y="16826"/>
                    </a:cubicBezTo>
                    <a:cubicBezTo>
                      <a:pt x="17073" y="16826"/>
                      <a:pt x="17574" y="16449"/>
                      <a:pt x="18072" y="15850"/>
                    </a:cubicBezTo>
                    <a:cubicBezTo>
                      <a:pt x="18480" y="15360"/>
                      <a:pt x="18512" y="15345"/>
                      <a:pt x="19027" y="15418"/>
                    </a:cubicBezTo>
                    <a:cubicBezTo>
                      <a:pt x="19714" y="15515"/>
                      <a:pt x="20464" y="15157"/>
                      <a:pt x="20868" y="14543"/>
                    </a:cubicBezTo>
                    <a:cubicBezTo>
                      <a:pt x="21274" y="13928"/>
                      <a:pt x="21600" y="12863"/>
                      <a:pt x="21600" y="12140"/>
                    </a:cubicBezTo>
                    <a:cubicBezTo>
                      <a:pt x="21600" y="11626"/>
                      <a:pt x="21552" y="11477"/>
                      <a:pt x="21262" y="11040"/>
                    </a:cubicBezTo>
                    <a:cubicBezTo>
                      <a:pt x="21077" y="10762"/>
                      <a:pt x="20880" y="10508"/>
                      <a:pt x="20822" y="10478"/>
                    </a:cubicBezTo>
                    <a:cubicBezTo>
                      <a:pt x="20745" y="10438"/>
                      <a:pt x="20729" y="10182"/>
                      <a:pt x="20741" y="9646"/>
                    </a:cubicBezTo>
                    <a:lnTo>
                      <a:pt x="20723" y="9641"/>
                    </a:lnTo>
                    <a:lnTo>
                      <a:pt x="20695" y="7046"/>
                    </a:lnTo>
                    <a:cubicBezTo>
                      <a:pt x="20672" y="6985"/>
                      <a:pt x="20653" y="6928"/>
                      <a:pt x="20620" y="6854"/>
                    </a:cubicBezTo>
                    <a:cubicBezTo>
                      <a:pt x="20340" y="6218"/>
                      <a:pt x="19819" y="4644"/>
                      <a:pt x="19675" y="3995"/>
                    </a:cubicBezTo>
                    <a:cubicBezTo>
                      <a:pt x="19486" y="3140"/>
                      <a:pt x="18269" y="1614"/>
                      <a:pt x="17778" y="1616"/>
                    </a:cubicBezTo>
                    <a:cubicBezTo>
                      <a:pt x="17658" y="1616"/>
                      <a:pt x="17288" y="1415"/>
                      <a:pt x="16953" y="1164"/>
                    </a:cubicBezTo>
                    <a:cubicBezTo>
                      <a:pt x="16619" y="913"/>
                      <a:pt x="16170" y="599"/>
                      <a:pt x="15955" y="472"/>
                    </a:cubicBezTo>
                    <a:cubicBezTo>
                      <a:pt x="15740" y="345"/>
                      <a:pt x="15496" y="188"/>
                      <a:pt x="15413" y="121"/>
                    </a:cubicBezTo>
                    <a:cubicBezTo>
                      <a:pt x="15183" y="-63"/>
                      <a:pt x="14098" y="-27"/>
                      <a:pt x="13971" y="169"/>
                    </a:cubicBezTo>
                    <a:cubicBezTo>
                      <a:pt x="13898" y="283"/>
                      <a:pt x="13559" y="337"/>
                      <a:pt x="12917" y="337"/>
                    </a:cubicBezTo>
                    <a:cubicBezTo>
                      <a:pt x="12276" y="337"/>
                      <a:pt x="11934" y="283"/>
                      <a:pt x="11860" y="169"/>
                    </a:cubicBezTo>
                    <a:cubicBezTo>
                      <a:pt x="11795" y="68"/>
                      <a:pt x="11482" y="9"/>
                      <a:pt x="11175" y="1"/>
                    </a:cubicBezTo>
                    <a:close/>
                  </a:path>
                </a:pathLst>
              </a:custGeom>
              <a:ln w="12700" cap="flat">
                <a:noFill/>
                <a:miter lim="400000"/>
              </a:ln>
              <a:effectLst/>
            </p:spPr>
          </p:pic>
          <p:sp>
            <p:nvSpPr>
              <p:cNvPr id="400" name="Google Shape;220;p10"/>
              <p:cNvSpPr txBox="1"/>
              <p:nvPr/>
            </p:nvSpPr>
            <p:spPr>
              <a:xfrm>
                <a:off x="11554" y="0"/>
                <a:ext cx="434568"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7</a:t>
                </a:r>
              </a:p>
            </p:txBody>
          </p:sp>
        </p:grpSp>
      </p:gr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959E3"/>
            </a:gs>
            <a:gs pos="100000">
              <a:srgbClr val="00B6FE"/>
            </a:gs>
          </a:gsLst>
          <a:lin ang="5400000" scaled="0"/>
        </a:gradFill>
        <a:effectLst/>
      </p:bgPr>
    </p:bg>
    <p:spTree>
      <p:nvGrpSpPr>
        <p:cNvPr id="1" name=""/>
        <p:cNvGrpSpPr/>
        <p:nvPr/>
      </p:nvGrpSpPr>
      <p:grpSpPr>
        <a:xfrm>
          <a:off x="0" y="0"/>
          <a:ext cx="0" cy="0"/>
          <a:chOff x="0" y="0"/>
          <a:chExt cx="0" cy="0"/>
        </a:xfrm>
      </p:grpSpPr>
      <p:sp>
        <p:nvSpPr>
          <p:cNvPr id="406" name="Match the brain to the animal:…"/>
          <p:cNvSpPr txBox="1">
            <a:spLocks noGrp="1"/>
          </p:cNvSpPr>
          <p:nvPr>
            <p:ph type="body" sz="half" idx="1"/>
          </p:nvPr>
        </p:nvSpPr>
        <p:spPr>
          <a:xfrm>
            <a:off x="1206500" y="3016032"/>
            <a:ext cx="10829428" cy="9429968"/>
          </a:xfrm>
          <a:prstGeom prst="rect">
            <a:avLst/>
          </a:prstGeom>
        </p:spPr>
        <p:txBody>
          <a:bodyPr/>
          <a:lstStyle/>
          <a:p>
            <a:pPr marL="0" indent="0" defTabSz="825500">
              <a:lnSpc>
                <a:spcPct val="100000"/>
              </a:lnSpc>
              <a:spcBef>
                <a:spcPts val="0"/>
              </a:spcBef>
              <a:buSzTx/>
              <a:buNone/>
              <a:defRPr sz="5500" b="1">
                <a:solidFill>
                  <a:srgbClr val="FFFFFF"/>
                </a:solidFill>
              </a:defRPr>
            </a:pPr>
            <a:r>
              <a:t>Match the brain to the animal:</a:t>
            </a:r>
          </a:p>
          <a:p>
            <a:pPr marL="0" indent="0" defTabSz="825500">
              <a:lnSpc>
                <a:spcPct val="100000"/>
              </a:lnSpc>
              <a:spcBef>
                <a:spcPts val="0"/>
              </a:spcBef>
              <a:buSzTx/>
              <a:buNone/>
              <a:defRPr sz="5500" b="1">
                <a:solidFill>
                  <a:srgbClr val="FFFFFF"/>
                </a:solidFill>
              </a:defRPr>
            </a:pPr>
            <a:endParaRPr/>
          </a:p>
          <a:p>
            <a:pPr marL="1018645" indent="-1018645" defTabSz="825500">
              <a:lnSpc>
                <a:spcPct val="130000"/>
              </a:lnSpc>
              <a:spcBef>
                <a:spcPts val="0"/>
              </a:spcBef>
              <a:buSzPct val="100000"/>
              <a:buAutoNum type="alphaUcPeriod"/>
              <a:defRPr sz="5500" b="1">
                <a:solidFill>
                  <a:srgbClr val="FFFFFF"/>
                </a:solidFill>
              </a:defRPr>
            </a:pPr>
            <a:r>
              <a:t>Human</a:t>
            </a:r>
          </a:p>
          <a:p>
            <a:pPr marL="1018645" indent="-1018645" defTabSz="825500">
              <a:lnSpc>
                <a:spcPct val="130000"/>
              </a:lnSpc>
              <a:spcBef>
                <a:spcPts val="0"/>
              </a:spcBef>
              <a:buSzPct val="100000"/>
              <a:buAutoNum type="alphaUcPeriod"/>
              <a:defRPr sz="5500" b="1">
                <a:solidFill>
                  <a:srgbClr val="FFFFFF"/>
                </a:solidFill>
              </a:defRPr>
            </a:pPr>
            <a:r>
              <a:t>Rat</a:t>
            </a:r>
          </a:p>
          <a:p>
            <a:pPr marL="1018645" indent="-1018645" defTabSz="825500">
              <a:lnSpc>
                <a:spcPct val="130000"/>
              </a:lnSpc>
              <a:spcBef>
                <a:spcPts val="0"/>
              </a:spcBef>
              <a:buSzPct val="100000"/>
              <a:buAutoNum type="alphaUcPeriod"/>
              <a:defRPr sz="5500" b="1">
                <a:solidFill>
                  <a:srgbClr val="FFFFFF"/>
                </a:solidFill>
              </a:defRPr>
            </a:pPr>
            <a:r>
              <a:t>Sheep</a:t>
            </a:r>
          </a:p>
          <a:p>
            <a:pPr marL="1018645" indent="-1018645" defTabSz="825500">
              <a:lnSpc>
                <a:spcPct val="130000"/>
              </a:lnSpc>
              <a:spcBef>
                <a:spcPts val="0"/>
              </a:spcBef>
              <a:buSzPct val="100000"/>
              <a:buAutoNum type="alphaUcPeriod"/>
              <a:defRPr sz="5500" b="1">
                <a:solidFill>
                  <a:srgbClr val="FFFFFF"/>
                </a:solidFill>
              </a:defRPr>
            </a:pPr>
            <a:r>
              <a:t>Rabbit</a:t>
            </a:r>
          </a:p>
          <a:p>
            <a:pPr marL="1018645" indent="-1018645" defTabSz="825500">
              <a:lnSpc>
                <a:spcPct val="130000"/>
              </a:lnSpc>
              <a:spcBef>
                <a:spcPts val="0"/>
              </a:spcBef>
              <a:buSzPct val="100000"/>
              <a:buAutoNum type="alphaUcPeriod"/>
              <a:defRPr sz="5500" b="1">
                <a:solidFill>
                  <a:srgbClr val="FFFFFF"/>
                </a:solidFill>
              </a:defRPr>
            </a:pPr>
            <a:r>
              <a:t>Dolphin</a:t>
            </a:r>
          </a:p>
          <a:p>
            <a:pPr marL="1018645" indent="-1018645" defTabSz="825500">
              <a:lnSpc>
                <a:spcPct val="130000"/>
              </a:lnSpc>
              <a:spcBef>
                <a:spcPts val="0"/>
              </a:spcBef>
              <a:buSzPct val="100000"/>
              <a:buAutoNum type="alphaUcPeriod"/>
              <a:defRPr sz="5500" b="1">
                <a:solidFill>
                  <a:srgbClr val="FFFFFF"/>
                </a:solidFill>
              </a:defRPr>
            </a:pPr>
            <a:r>
              <a:t>Chimpanzee</a:t>
            </a:r>
          </a:p>
          <a:p>
            <a:pPr marL="1018645" indent="-1018645" defTabSz="825500">
              <a:lnSpc>
                <a:spcPct val="130000"/>
              </a:lnSpc>
              <a:spcBef>
                <a:spcPts val="0"/>
              </a:spcBef>
              <a:buSzPct val="100000"/>
              <a:buAutoNum type="alphaUcPeriod"/>
              <a:defRPr sz="5500" b="1">
                <a:solidFill>
                  <a:srgbClr val="FFFFFF"/>
                </a:solidFill>
              </a:defRPr>
            </a:pPr>
            <a:r>
              <a:t>Cat</a:t>
            </a:r>
          </a:p>
        </p:txBody>
      </p:sp>
      <p:sp>
        <p:nvSpPr>
          <p:cNvPr id="407" name="Activity!"/>
          <p:cNvSpPr txBox="1"/>
          <p:nvPr/>
        </p:nvSpPr>
        <p:spPr>
          <a:xfrm>
            <a:off x="1206500" y="1270000"/>
            <a:ext cx="9779000" cy="141038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b">
            <a:normAutofit/>
          </a:bodyPr>
          <a:lstStyle>
            <a:lvl1pPr>
              <a:lnSpc>
                <a:spcPct val="100000"/>
              </a:lnSpc>
              <a:spcBef>
                <a:spcPts val="0"/>
              </a:spcBef>
              <a:defRPr sz="8500" b="1" spc="-170">
                <a:solidFill>
                  <a:srgbClr val="FFFFFF"/>
                </a:solidFill>
              </a:defRPr>
            </a:lvl1pPr>
          </a:lstStyle>
          <a:p>
            <a:r>
              <a:t>Activity!</a:t>
            </a:r>
          </a:p>
        </p:txBody>
      </p:sp>
      <p:grpSp>
        <p:nvGrpSpPr>
          <p:cNvPr id="410" name="Group"/>
          <p:cNvGrpSpPr/>
          <p:nvPr/>
        </p:nvGrpSpPr>
        <p:grpSpPr>
          <a:xfrm>
            <a:off x="12211194" y="1568307"/>
            <a:ext cx="2779121" cy="2286292"/>
            <a:chOff x="0" y="0"/>
            <a:chExt cx="2779119" cy="2286290"/>
          </a:xfrm>
        </p:grpSpPr>
        <p:pic>
          <p:nvPicPr>
            <p:cNvPr id="408" name="Google Shape;213;p10" descr="Google Shape;213;p10"/>
            <p:cNvPicPr>
              <a:picLocks noChangeAspect="1"/>
            </p:cNvPicPr>
            <p:nvPr/>
          </p:nvPicPr>
          <p:blipFill>
            <a:blip r:embed="rId3"/>
            <a:srcRect l="6291" t="2069" r="57433" b="74712"/>
            <a:stretch>
              <a:fillRect/>
            </a:stretch>
          </p:blipFill>
          <p:spPr>
            <a:xfrm>
              <a:off x="307196" y="107843"/>
              <a:ext cx="2471924" cy="2178448"/>
            </a:xfrm>
            <a:custGeom>
              <a:avLst/>
              <a:gdLst/>
              <a:ahLst/>
              <a:cxnLst>
                <a:cxn ang="0">
                  <a:pos x="wd2" y="hd2"/>
                </a:cxn>
                <a:cxn ang="5400000">
                  <a:pos x="wd2" y="hd2"/>
                </a:cxn>
                <a:cxn ang="10800000">
                  <a:pos x="wd2" y="hd2"/>
                </a:cxn>
                <a:cxn ang="16200000">
                  <a:pos x="wd2" y="hd2"/>
                </a:cxn>
              </a:cxnLst>
              <a:rect l="0" t="0" r="r" b="b"/>
              <a:pathLst>
                <a:path w="21573" h="21600" extrusionOk="0">
                  <a:moveTo>
                    <a:pt x="8840" y="0"/>
                  </a:moveTo>
                  <a:cubicBezTo>
                    <a:pt x="8812" y="12"/>
                    <a:pt x="8723" y="59"/>
                    <a:pt x="8715" y="59"/>
                  </a:cubicBezTo>
                  <a:cubicBezTo>
                    <a:pt x="8683" y="59"/>
                    <a:pt x="8520" y="127"/>
                    <a:pt x="8352" y="212"/>
                  </a:cubicBezTo>
                  <a:cubicBezTo>
                    <a:pt x="8183" y="298"/>
                    <a:pt x="7782" y="396"/>
                    <a:pt x="7458" y="425"/>
                  </a:cubicBezTo>
                  <a:cubicBezTo>
                    <a:pt x="7134" y="454"/>
                    <a:pt x="6680" y="580"/>
                    <a:pt x="6447" y="708"/>
                  </a:cubicBezTo>
                  <a:cubicBezTo>
                    <a:pt x="6213" y="836"/>
                    <a:pt x="5949" y="940"/>
                    <a:pt x="5865" y="940"/>
                  </a:cubicBezTo>
                  <a:cubicBezTo>
                    <a:pt x="5780" y="940"/>
                    <a:pt x="5552" y="1064"/>
                    <a:pt x="5355" y="1216"/>
                  </a:cubicBezTo>
                  <a:cubicBezTo>
                    <a:pt x="5159" y="1368"/>
                    <a:pt x="4975" y="1491"/>
                    <a:pt x="4940" y="1491"/>
                  </a:cubicBezTo>
                  <a:cubicBezTo>
                    <a:pt x="4860" y="1491"/>
                    <a:pt x="3590" y="2772"/>
                    <a:pt x="2813" y="3640"/>
                  </a:cubicBezTo>
                  <a:cubicBezTo>
                    <a:pt x="2436" y="4061"/>
                    <a:pt x="2083" y="4606"/>
                    <a:pt x="1843" y="5131"/>
                  </a:cubicBezTo>
                  <a:cubicBezTo>
                    <a:pt x="1636" y="5586"/>
                    <a:pt x="1278" y="6242"/>
                    <a:pt x="1047" y="6591"/>
                  </a:cubicBezTo>
                  <a:cubicBezTo>
                    <a:pt x="815" y="6941"/>
                    <a:pt x="624" y="7247"/>
                    <a:pt x="624" y="7272"/>
                  </a:cubicBezTo>
                  <a:cubicBezTo>
                    <a:pt x="624" y="7298"/>
                    <a:pt x="486" y="7575"/>
                    <a:pt x="316" y="7886"/>
                  </a:cubicBezTo>
                  <a:cubicBezTo>
                    <a:pt x="45" y="8381"/>
                    <a:pt x="6" y="8551"/>
                    <a:pt x="1" y="9244"/>
                  </a:cubicBezTo>
                  <a:cubicBezTo>
                    <a:pt x="-4" y="9869"/>
                    <a:pt x="44" y="10142"/>
                    <a:pt x="226" y="10546"/>
                  </a:cubicBezTo>
                  <a:cubicBezTo>
                    <a:pt x="405" y="10944"/>
                    <a:pt x="439" y="11152"/>
                    <a:pt x="389" y="11483"/>
                  </a:cubicBezTo>
                  <a:cubicBezTo>
                    <a:pt x="214" y="12630"/>
                    <a:pt x="219" y="12785"/>
                    <a:pt x="447" y="13250"/>
                  </a:cubicBezTo>
                  <a:cubicBezTo>
                    <a:pt x="571" y="13501"/>
                    <a:pt x="1232" y="14286"/>
                    <a:pt x="1916" y="14997"/>
                  </a:cubicBezTo>
                  <a:cubicBezTo>
                    <a:pt x="2600" y="15708"/>
                    <a:pt x="3273" y="16493"/>
                    <a:pt x="3412" y="16744"/>
                  </a:cubicBezTo>
                  <a:cubicBezTo>
                    <a:pt x="4128" y="18030"/>
                    <a:pt x="4382" y="18385"/>
                    <a:pt x="4798" y="18688"/>
                  </a:cubicBezTo>
                  <a:cubicBezTo>
                    <a:pt x="5047" y="18870"/>
                    <a:pt x="5300" y="19019"/>
                    <a:pt x="5362" y="19019"/>
                  </a:cubicBezTo>
                  <a:cubicBezTo>
                    <a:pt x="5424" y="19019"/>
                    <a:pt x="5477" y="19058"/>
                    <a:pt x="5477" y="19105"/>
                  </a:cubicBezTo>
                  <a:cubicBezTo>
                    <a:pt x="5477" y="19152"/>
                    <a:pt x="5640" y="19283"/>
                    <a:pt x="5840" y="19400"/>
                  </a:cubicBezTo>
                  <a:cubicBezTo>
                    <a:pt x="6575" y="19830"/>
                    <a:pt x="7125" y="20347"/>
                    <a:pt x="7125" y="20608"/>
                  </a:cubicBezTo>
                  <a:cubicBezTo>
                    <a:pt x="7125" y="20919"/>
                    <a:pt x="7438" y="21387"/>
                    <a:pt x="7787" y="21596"/>
                  </a:cubicBezTo>
                  <a:cubicBezTo>
                    <a:pt x="7790" y="21598"/>
                    <a:pt x="7791" y="21598"/>
                    <a:pt x="7794" y="21600"/>
                  </a:cubicBezTo>
                  <a:lnTo>
                    <a:pt x="8629" y="21600"/>
                  </a:lnTo>
                  <a:cubicBezTo>
                    <a:pt x="8646" y="21589"/>
                    <a:pt x="8659" y="21585"/>
                    <a:pt x="8677" y="21572"/>
                  </a:cubicBezTo>
                  <a:cubicBezTo>
                    <a:pt x="9012" y="21341"/>
                    <a:pt x="9987" y="20098"/>
                    <a:pt x="10163" y="19680"/>
                  </a:cubicBezTo>
                  <a:cubicBezTo>
                    <a:pt x="10180" y="19639"/>
                    <a:pt x="10200" y="19611"/>
                    <a:pt x="10218" y="19581"/>
                  </a:cubicBezTo>
                  <a:cubicBezTo>
                    <a:pt x="10231" y="19447"/>
                    <a:pt x="10248" y="19343"/>
                    <a:pt x="10274" y="19314"/>
                  </a:cubicBezTo>
                  <a:cubicBezTo>
                    <a:pt x="10398" y="19173"/>
                    <a:pt x="10470" y="19173"/>
                    <a:pt x="13298" y="19141"/>
                  </a:cubicBezTo>
                  <a:cubicBezTo>
                    <a:pt x="13409" y="19084"/>
                    <a:pt x="13679" y="18960"/>
                    <a:pt x="13914" y="18857"/>
                  </a:cubicBezTo>
                  <a:cubicBezTo>
                    <a:pt x="14154" y="18753"/>
                    <a:pt x="14431" y="18620"/>
                    <a:pt x="14524" y="18566"/>
                  </a:cubicBezTo>
                  <a:cubicBezTo>
                    <a:pt x="14617" y="18512"/>
                    <a:pt x="14911" y="18468"/>
                    <a:pt x="15182" y="18468"/>
                  </a:cubicBezTo>
                  <a:cubicBezTo>
                    <a:pt x="15642" y="18468"/>
                    <a:pt x="15973" y="18285"/>
                    <a:pt x="16488" y="17744"/>
                  </a:cubicBezTo>
                  <a:cubicBezTo>
                    <a:pt x="16538" y="17609"/>
                    <a:pt x="16603" y="17539"/>
                    <a:pt x="16678" y="17539"/>
                  </a:cubicBezTo>
                  <a:cubicBezTo>
                    <a:pt x="16718" y="17494"/>
                    <a:pt x="16747" y="17466"/>
                    <a:pt x="16789" y="17417"/>
                  </a:cubicBezTo>
                  <a:cubicBezTo>
                    <a:pt x="17073" y="17090"/>
                    <a:pt x="17228" y="16788"/>
                    <a:pt x="17319" y="16382"/>
                  </a:cubicBezTo>
                  <a:lnTo>
                    <a:pt x="17447" y="15811"/>
                  </a:lnTo>
                  <a:lnTo>
                    <a:pt x="17839" y="15894"/>
                  </a:lnTo>
                  <a:cubicBezTo>
                    <a:pt x="17860" y="15899"/>
                    <a:pt x="17876" y="15898"/>
                    <a:pt x="17897" y="15902"/>
                  </a:cubicBezTo>
                  <a:cubicBezTo>
                    <a:pt x="17901" y="15893"/>
                    <a:pt x="17909" y="15879"/>
                    <a:pt x="17911" y="15870"/>
                  </a:cubicBezTo>
                  <a:cubicBezTo>
                    <a:pt x="17981" y="15664"/>
                    <a:pt x="18259" y="15623"/>
                    <a:pt x="19387" y="15619"/>
                  </a:cubicBezTo>
                  <a:cubicBezTo>
                    <a:pt x="19530" y="15501"/>
                    <a:pt x="19675" y="15352"/>
                    <a:pt x="19834" y="15166"/>
                  </a:cubicBezTo>
                  <a:cubicBezTo>
                    <a:pt x="20410" y="14487"/>
                    <a:pt x="20830" y="13829"/>
                    <a:pt x="21112" y="13147"/>
                  </a:cubicBezTo>
                  <a:cubicBezTo>
                    <a:pt x="21153" y="12630"/>
                    <a:pt x="21211" y="12331"/>
                    <a:pt x="21330" y="12317"/>
                  </a:cubicBezTo>
                  <a:cubicBezTo>
                    <a:pt x="21353" y="12314"/>
                    <a:pt x="21363" y="12305"/>
                    <a:pt x="21385" y="12301"/>
                  </a:cubicBezTo>
                  <a:cubicBezTo>
                    <a:pt x="21582" y="11565"/>
                    <a:pt x="21596" y="11319"/>
                    <a:pt x="21555" y="9787"/>
                  </a:cubicBezTo>
                  <a:cubicBezTo>
                    <a:pt x="21504" y="7885"/>
                    <a:pt x="21423" y="7508"/>
                    <a:pt x="20918" y="6961"/>
                  </a:cubicBezTo>
                  <a:cubicBezTo>
                    <a:pt x="20757" y="6787"/>
                    <a:pt x="20533" y="6399"/>
                    <a:pt x="20419" y="6099"/>
                  </a:cubicBezTo>
                  <a:cubicBezTo>
                    <a:pt x="20306" y="5800"/>
                    <a:pt x="20059" y="5327"/>
                    <a:pt x="19872" y="5049"/>
                  </a:cubicBezTo>
                  <a:cubicBezTo>
                    <a:pt x="19685" y="4771"/>
                    <a:pt x="19451" y="4366"/>
                    <a:pt x="19352" y="4148"/>
                  </a:cubicBezTo>
                  <a:cubicBezTo>
                    <a:pt x="19094" y="3576"/>
                    <a:pt x="18878" y="3331"/>
                    <a:pt x="18330" y="2987"/>
                  </a:cubicBezTo>
                  <a:cubicBezTo>
                    <a:pt x="18064" y="2819"/>
                    <a:pt x="17640" y="2462"/>
                    <a:pt x="17388" y="2196"/>
                  </a:cubicBezTo>
                  <a:cubicBezTo>
                    <a:pt x="17137" y="1929"/>
                    <a:pt x="16821" y="1656"/>
                    <a:pt x="16685" y="1586"/>
                  </a:cubicBezTo>
                  <a:cubicBezTo>
                    <a:pt x="16550" y="1516"/>
                    <a:pt x="16439" y="1424"/>
                    <a:pt x="16439" y="1385"/>
                  </a:cubicBezTo>
                  <a:cubicBezTo>
                    <a:pt x="16439" y="1302"/>
                    <a:pt x="15945" y="1100"/>
                    <a:pt x="15476" y="992"/>
                  </a:cubicBezTo>
                  <a:cubicBezTo>
                    <a:pt x="15294" y="949"/>
                    <a:pt x="14858" y="740"/>
                    <a:pt x="14507" y="527"/>
                  </a:cubicBezTo>
                  <a:cubicBezTo>
                    <a:pt x="13909" y="165"/>
                    <a:pt x="13801" y="136"/>
                    <a:pt x="12834" y="102"/>
                  </a:cubicBezTo>
                  <a:cubicBezTo>
                    <a:pt x="12362" y="86"/>
                    <a:pt x="12074" y="55"/>
                    <a:pt x="11836" y="0"/>
                  </a:cubicBezTo>
                  <a:lnTo>
                    <a:pt x="8840" y="0"/>
                  </a:lnTo>
                  <a:close/>
                </a:path>
              </a:pathLst>
            </a:custGeom>
            <a:ln w="12700" cap="flat">
              <a:noFill/>
              <a:miter lim="400000"/>
            </a:ln>
            <a:effectLst/>
          </p:spPr>
        </p:pic>
        <p:sp>
          <p:nvSpPr>
            <p:cNvPr id="409" name="Google Shape;220;p10"/>
            <p:cNvSpPr txBox="1"/>
            <p:nvPr/>
          </p:nvSpPr>
          <p:spPr>
            <a:xfrm>
              <a:off x="0" y="0"/>
              <a:ext cx="434567"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1</a:t>
              </a:r>
            </a:p>
          </p:txBody>
        </p:sp>
      </p:grpSp>
      <p:grpSp>
        <p:nvGrpSpPr>
          <p:cNvPr id="413" name="Group"/>
          <p:cNvGrpSpPr/>
          <p:nvPr/>
        </p:nvGrpSpPr>
        <p:grpSpPr>
          <a:xfrm>
            <a:off x="16059649" y="6413231"/>
            <a:ext cx="3082618" cy="1470259"/>
            <a:chOff x="0" y="213285"/>
            <a:chExt cx="3082617" cy="1470258"/>
          </a:xfrm>
        </p:grpSpPr>
        <p:pic>
          <p:nvPicPr>
            <p:cNvPr id="411" name="Google Shape;215;p10" descr="Google Shape;215;p10"/>
            <p:cNvPicPr>
              <a:picLocks noChangeAspect="1"/>
            </p:cNvPicPr>
            <p:nvPr/>
          </p:nvPicPr>
          <p:blipFill>
            <a:blip r:embed="rId3"/>
            <a:srcRect l="52368" t="5294" r="4255" b="80293"/>
            <a:stretch>
              <a:fillRect/>
            </a:stretch>
          </p:blipFill>
          <p:spPr>
            <a:xfrm>
              <a:off x="126787" y="331382"/>
              <a:ext cx="2955831" cy="1352162"/>
            </a:xfrm>
            <a:custGeom>
              <a:avLst/>
              <a:gdLst/>
              <a:ahLst/>
              <a:cxnLst>
                <a:cxn ang="0">
                  <a:pos x="wd2" y="hd2"/>
                </a:cxn>
                <a:cxn ang="5400000">
                  <a:pos x="wd2" y="hd2"/>
                </a:cxn>
                <a:cxn ang="10800000">
                  <a:pos x="wd2" y="hd2"/>
                </a:cxn>
                <a:cxn ang="16200000">
                  <a:pos x="wd2" y="hd2"/>
                </a:cxn>
              </a:cxnLst>
              <a:rect l="0" t="0" r="r" b="b"/>
              <a:pathLst>
                <a:path w="21519" h="21597" extrusionOk="0">
                  <a:moveTo>
                    <a:pt x="10699" y="0"/>
                  </a:moveTo>
                  <a:cubicBezTo>
                    <a:pt x="10285" y="-3"/>
                    <a:pt x="9879" y="48"/>
                    <a:pt x="9500" y="114"/>
                  </a:cubicBezTo>
                  <a:cubicBezTo>
                    <a:pt x="9410" y="190"/>
                    <a:pt x="9332" y="228"/>
                    <a:pt x="9237" y="317"/>
                  </a:cubicBezTo>
                  <a:cubicBezTo>
                    <a:pt x="9051" y="491"/>
                    <a:pt x="8508" y="710"/>
                    <a:pt x="8027" y="805"/>
                  </a:cubicBezTo>
                  <a:cubicBezTo>
                    <a:pt x="7988" y="813"/>
                    <a:pt x="7969" y="823"/>
                    <a:pt x="7934" y="831"/>
                  </a:cubicBezTo>
                  <a:cubicBezTo>
                    <a:pt x="7929" y="833"/>
                    <a:pt x="7922" y="834"/>
                    <a:pt x="7917" y="837"/>
                  </a:cubicBezTo>
                  <a:cubicBezTo>
                    <a:pt x="7799" y="893"/>
                    <a:pt x="7514" y="1283"/>
                    <a:pt x="7281" y="1699"/>
                  </a:cubicBezTo>
                  <a:cubicBezTo>
                    <a:pt x="7049" y="2115"/>
                    <a:pt x="6735" y="2608"/>
                    <a:pt x="6585" y="2796"/>
                  </a:cubicBezTo>
                  <a:cubicBezTo>
                    <a:pt x="6346" y="3094"/>
                    <a:pt x="6287" y="3107"/>
                    <a:pt x="6108" y="2897"/>
                  </a:cubicBezTo>
                  <a:cubicBezTo>
                    <a:pt x="6067" y="2848"/>
                    <a:pt x="6044" y="2845"/>
                    <a:pt x="6013" y="2821"/>
                  </a:cubicBezTo>
                  <a:cubicBezTo>
                    <a:pt x="5975" y="2826"/>
                    <a:pt x="5954" y="2829"/>
                    <a:pt x="5912" y="2834"/>
                  </a:cubicBezTo>
                  <a:cubicBezTo>
                    <a:pt x="5868" y="2838"/>
                    <a:pt x="5848" y="2859"/>
                    <a:pt x="5808" y="2865"/>
                  </a:cubicBezTo>
                  <a:cubicBezTo>
                    <a:pt x="5755" y="2981"/>
                    <a:pt x="5623" y="3075"/>
                    <a:pt x="5516" y="3075"/>
                  </a:cubicBezTo>
                  <a:cubicBezTo>
                    <a:pt x="5135" y="3075"/>
                    <a:pt x="4201" y="4902"/>
                    <a:pt x="3883" y="6269"/>
                  </a:cubicBezTo>
                  <a:cubicBezTo>
                    <a:pt x="3776" y="6730"/>
                    <a:pt x="3728" y="7095"/>
                    <a:pt x="3733" y="7461"/>
                  </a:cubicBezTo>
                  <a:cubicBezTo>
                    <a:pt x="3769" y="7591"/>
                    <a:pt x="3797" y="7755"/>
                    <a:pt x="3823" y="8032"/>
                  </a:cubicBezTo>
                  <a:cubicBezTo>
                    <a:pt x="3834" y="8156"/>
                    <a:pt x="3836" y="8228"/>
                    <a:pt x="3843" y="8330"/>
                  </a:cubicBezTo>
                  <a:cubicBezTo>
                    <a:pt x="3859" y="8407"/>
                    <a:pt x="3869" y="8475"/>
                    <a:pt x="3889" y="8558"/>
                  </a:cubicBezTo>
                  <a:cubicBezTo>
                    <a:pt x="4045" y="9215"/>
                    <a:pt x="4045" y="9315"/>
                    <a:pt x="3935" y="10238"/>
                  </a:cubicBezTo>
                  <a:cubicBezTo>
                    <a:pt x="3790" y="11459"/>
                    <a:pt x="3609" y="12020"/>
                    <a:pt x="2970" y="13242"/>
                  </a:cubicBezTo>
                  <a:cubicBezTo>
                    <a:pt x="2491" y="14158"/>
                    <a:pt x="2061" y="14716"/>
                    <a:pt x="1309" y="15537"/>
                  </a:cubicBezTo>
                  <a:cubicBezTo>
                    <a:pt x="1255" y="15660"/>
                    <a:pt x="1213" y="15785"/>
                    <a:pt x="1196" y="15924"/>
                  </a:cubicBezTo>
                  <a:cubicBezTo>
                    <a:pt x="1157" y="16252"/>
                    <a:pt x="1041" y="16386"/>
                    <a:pt x="789" y="16386"/>
                  </a:cubicBezTo>
                  <a:cubicBezTo>
                    <a:pt x="676" y="16386"/>
                    <a:pt x="598" y="16420"/>
                    <a:pt x="514" y="16443"/>
                  </a:cubicBezTo>
                  <a:cubicBezTo>
                    <a:pt x="367" y="16637"/>
                    <a:pt x="178" y="16997"/>
                    <a:pt x="61" y="17350"/>
                  </a:cubicBezTo>
                  <a:cubicBezTo>
                    <a:pt x="43" y="17404"/>
                    <a:pt x="44" y="17434"/>
                    <a:pt x="29" y="17483"/>
                  </a:cubicBezTo>
                  <a:cubicBezTo>
                    <a:pt x="9" y="17774"/>
                    <a:pt x="0" y="18134"/>
                    <a:pt x="0" y="18592"/>
                  </a:cubicBezTo>
                  <a:cubicBezTo>
                    <a:pt x="0" y="19046"/>
                    <a:pt x="14" y="19468"/>
                    <a:pt x="32" y="19797"/>
                  </a:cubicBezTo>
                  <a:cubicBezTo>
                    <a:pt x="183" y="20465"/>
                    <a:pt x="405" y="21123"/>
                    <a:pt x="607" y="21388"/>
                  </a:cubicBezTo>
                  <a:cubicBezTo>
                    <a:pt x="696" y="21505"/>
                    <a:pt x="796" y="21567"/>
                    <a:pt x="893" y="21597"/>
                  </a:cubicBezTo>
                  <a:cubicBezTo>
                    <a:pt x="994" y="21562"/>
                    <a:pt x="1085" y="21547"/>
                    <a:pt x="1182" y="21540"/>
                  </a:cubicBezTo>
                  <a:cubicBezTo>
                    <a:pt x="1668" y="21315"/>
                    <a:pt x="1923" y="21135"/>
                    <a:pt x="2147" y="20855"/>
                  </a:cubicBezTo>
                  <a:cubicBezTo>
                    <a:pt x="2163" y="20594"/>
                    <a:pt x="2237" y="20460"/>
                    <a:pt x="2424" y="20304"/>
                  </a:cubicBezTo>
                  <a:cubicBezTo>
                    <a:pt x="2600" y="20157"/>
                    <a:pt x="2859" y="19805"/>
                    <a:pt x="2999" y="19518"/>
                  </a:cubicBezTo>
                  <a:cubicBezTo>
                    <a:pt x="3077" y="19358"/>
                    <a:pt x="3191" y="19224"/>
                    <a:pt x="3323" y="19125"/>
                  </a:cubicBezTo>
                  <a:cubicBezTo>
                    <a:pt x="3681" y="18626"/>
                    <a:pt x="4036" y="18168"/>
                    <a:pt x="4103" y="18168"/>
                  </a:cubicBezTo>
                  <a:cubicBezTo>
                    <a:pt x="4187" y="18168"/>
                    <a:pt x="4449" y="18527"/>
                    <a:pt x="4684" y="18966"/>
                  </a:cubicBezTo>
                  <a:cubicBezTo>
                    <a:pt x="5066" y="19681"/>
                    <a:pt x="5155" y="19765"/>
                    <a:pt x="5516" y="19765"/>
                  </a:cubicBezTo>
                  <a:cubicBezTo>
                    <a:pt x="6006" y="19765"/>
                    <a:pt x="6529" y="19056"/>
                    <a:pt x="6839" y="17977"/>
                  </a:cubicBezTo>
                  <a:cubicBezTo>
                    <a:pt x="7018" y="17357"/>
                    <a:pt x="7076" y="17280"/>
                    <a:pt x="7362" y="17280"/>
                  </a:cubicBezTo>
                  <a:cubicBezTo>
                    <a:pt x="7704" y="17280"/>
                    <a:pt x="7940" y="17702"/>
                    <a:pt x="8691" y="19645"/>
                  </a:cubicBezTo>
                  <a:cubicBezTo>
                    <a:pt x="8869" y="20105"/>
                    <a:pt x="9196" y="20661"/>
                    <a:pt x="9431" y="20912"/>
                  </a:cubicBezTo>
                  <a:cubicBezTo>
                    <a:pt x="9796" y="21304"/>
                    <a:pt x="9954" y="21362"/>
                    <a:pt x="10673" y="21362"/>
                  </a:cubicBezTo>
                  <a:cubicBezTo>
                    <a:pt x="11893" y="21362"/>
                    <a:pt x="12140" y="21041"/>
                    <a:pt x="13976" y="17160"/>
                  </a:cubicBezTo>
                  <a:cubicBezTo>
                    <a:pt x="15349" y="14257"/>
                    <a:pt x="15927" y="13352"/>
                    <a:pt x="16547" y="13096"/>
                  </a:cubicBezTo>
                  <a:cubicBezTo>
                    <a:pt x="16706" y="13031"/>
                    <a:pt x="16852" y="12904"/>
                    <a:pt x="16877" y="12818"/>
                  </a:cubicBezTo>
                  <a:cubicBezTo>
                    <a:pt x="16977" y="12462"/>
                    <a:pt x="17534" y="12818"/>
                    <a:pt x="18047" y="13566"/>
                  </a:cubicBezTo>
                  <a:cubicBezTo>
                    <a:pt x="18158" y="13728"/>
                    <a:pt x="18413" y="13924"/>
                    <a:pt x="18613" y="13997"/>
                  </a:cubicBezTo>
                  <a:cubicBezTo>
                    <a:pt x="18814" y="14069"/>
                    <a:pt x="18996" y="14176"/>
                    <a:pt x="19018" y="14237"/>
                  </a:cubicBezTo>
                  <a:cubicBezTo>
                    <a:pt x="19070" y="14380"/>
                    <a:pt x="19879" y="15268"/>
                    <a:pt x="20171" y="15499"/>
                  </a:cubicBezTo>
                  <a:cubicBezTo>
                    <a:pt x="20296" y="15599"/>
                    <a:pt x="20420" y="15599"/>
                    <a:pt x="20549" y="15518"/>
                  </a:cubicBezTo>
                  <a:cubicBezTo>
                    <a:pt x="20550" y="15479"/>
                    <a:pt x="20558" y="15474"/>
                    <a:pt x="20558" y="15429"/>
                  </a:cubicBezTo>
                  <a:cubicBezTo>
                    <a:pt x="20554" y="14984"/>
                    <a:pt x="20618" y="14773"/>
                    <a:pt x="20775" y="14707"/>
                  </a:cubicBezTo>
                  <a:cubicBezTo>
                    <a:pt x="20897" y="14654"/>
                    <a:pt x="21114" y="14408"/>
                    <a:pt x="21257" y="14161"/>
                  </a:cubicBezTo>
                  <a:cubicBezTo>
                    <a:pt x="21279" y="14124"/>
                    <a:pt x="21308" y="14112"/>
                    <a:pt x="21332" y="14079"/>
                  </a:cubicBezTo>
                  <a:cubicBezTo>
                    <a:pt x="21600" y="13085"/>
                    <a:pt x="21579" y="11807"/>
                    <a:pt x="21277" y="9990"/>
                  </a:cubicBezTo>
                  <a:cubicBezTo>
                    <a:pt x="21132" y="9118"/>
                    <a:pt x="20991" y="8490"/>
                    <a:pt x="20832" y="7975"/>
                  </a:cubicBezTo>
                  <a:cubicBezTo>
                    <a:pt x="20704" y="7884"/>
                    <a:pt x="20568" y="7527"/>
                    <a:pt x="20457" y="7030"/>
                  </a:cubicBezTo>
                  <a:cubicBezTo>
                    <a:pt x="20345" y="6830"/>
                    <a:pt x="20222" y="6655"/>
                    <a:pt x="20081" y="6491"/>
                  </a:cubicBezTo>
                  <a:cubicBezTo>
                    <a:pt x="19947" y="6336"/>
                    <a:pt x="19697" y="6273"/>
                    <a:pt x="19506" y="6288"/>
                  </a:cubicBezTo>
                  <a:cubicBezTo>
                    <a:pt x="19437" y="6461"/>
                    <a:pt x="19356" y="6536"/>
                    <a:pt x="19246" y="6548"/>
                  </a:cubicBezTo>
                  <a:cubicBezTo>
                    <a:pt x="19208" y="6679"/>
                    <a:pt x="19089" y="6666"/>
                    <a:pt x="18954" y="6574"/>
                  </a:cubicBezTo>
                  <a:cubicBezTo>
                    <a:pt x="18922" y="6576"/>
                    <a:pt x="18855" y="6577"/>
                    <a:pt x="18842" y="6580"/>
                  </a:cubicBezTo>
                  <a:cubicBezTo>
                    <a:pt x="18805" y="6588"/>
                    <a:pt x="18746" y="6453"/>
                    <a:pt x="18691" y="6282"/>
                  </a:cubicBezTo>
                  <a:cubicBezTo>
                    <a:pt x="18648" y="6214"/>
                    <a:pt x="18602" y="6155"/>
                    <a:pt x="18567" y="6073"/>
                  </a:cubicBezTo>
                  <a:cubicBezTo>
                    <a:pt x="18402" y="5687"/>
                    <a:pt x="18011" y="5059"/>
                    <a:pt x="17608" y="4488"/>
                  </a:cubicBezTo>
                  <a:cubicBezTo>
                    <a:pt x="17535" y="4453"/>
                    <a:pt x="17459" y="4331"/>
                    <a:pt x="17394" y="4190"/>
                  </a:cubicBezTo>
                  <a:cubicBezTo>
                    <a:pt x="17168" y="3886"/>
                    <a:pt x="16945" y="3608"/>
                    <a:pt x="16773" y="3436"/>
                  </a:cubicBezTo>
                  <a:cubicBezTo>
                    <a:pt x="16560" y="3223"/>
                    <a:pt x="16332" y="2988"/>
                    <a:pt x="16264" y="2910"/>
                  </a:cubicBezTo>
                  <a:cubicBezTo>
                    <a:pt x="16225" y="2865"/>
                    <a:pt x="16127" y="2806"/>
                    <a:pt x="16045" y="2751"/>
                  </a:cubicBezTo>
                  <a:cubicBezTo>
                    <a:pt x="15915" y="2816"/>
                    <a:pt x="15783" y="2708"/>
                    <a:pt x="15695" y="2510"/>
                  </a:cubicBezTo>
                  <a:cubicBezTo>
                    <a:pt x="15635" y="2456"/>
                    <a:pt x="15587" y="2399"/>
                    <a:pt x="15574" y="2352"/>
                  </a:cubicBezTo>
                  <a:cubicBezTo>
                    <a:pt x="15548" y="2262"/>
                    <a:pt x="15422" y="2187"/>
                    <a:pt x="15293" y="2187"/>
                  </a:cubicBezTo>
                  <a:cubicBezTo>
                    <a:pt x="15165" y="2187"/>
                    <a:pt x="15040" y="2122"/>
                    <a:pt x="15016" y="2035"/>
                  </a:cubicBezTo>
                  <a:cubicBezTo>
                    <a:pt x="14992" y="1948"/>
                    <a:pt x="14840" y="1816"/>
                    <a:pt x="14678" y="1750"/>
                  </a:cubicBezTo>
                  <a:cubicBezTo>
                    <a:pt x="14516" y="1683"/>
                    <a:pt x="14326" y="1565"/>
                    <a:pt x="14253" y="1483"/>
                  </a:cubicBezTo>
                  <a:cubicBezTo>
                    <a:pt x="14063" y="1268"/>
                    <a:pt x="13503" y="926"/>
                    <a:pt x="13225" y="831"/>
                  </a:cubicBezTo>
                  <a:cubicBezTo>
                    <a:pt x="13135" y="814"/>
                    <a:pt x="13050" y="792"/>
                    <a:pt x="12962" y="780"/>
                  </a:cubicBezTo>
                  <a:cubicBezTo>
                    <a:pt x="11929" y="643"/>
                    <a:pt x="11759" y="561"/>
                    <a:pt x="11581" y="102"/>
                  </a:cubicBezTo>
                  <a:cubicBezTo>
                    <a:pt x="11294" y="58"/>
                    <a:pt x="11019" y="3"/>
                    <a:pt x="10699" y="0"/>
                  </a:cubicBezTo>
                  <a:close/>
                </a:path>
              </a:pathLst>
            </a:custGeom>
            <a:ln w="12700" cap="flat">
              <a:noFill/>
              <a:miter lim="400000"/>
            </a:ln>
            <a:effectLst/>
          </p:spPr>
        </p:pic>
        <p:sp>
          <p:nvSpPr>
            <p:cNvPr id="412" name="Google Shape;220;p10"/>
            <p:cNvSpPr txBox="1"/>
            <p:nvPr/>
          </p:nvSpPr>
          <p:spPr>
            <a:xfrm>
              <a:off x="0" y="213285"/>
              <a:ext cx="434567" cy="100474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2</a:t>
              </a:r>
            </a:p>
          </p:txBody>
        </p:sp>
      </p:grpSp>
      <p:grpSp>
        <p:nvGrpSpPr>
          <p:cNvPr id="416" name="Group"/>
          <p:cNvGrpSpPr/>
          <p:nvPr/>
        </p:nvGrpSpPr>
        <p:grpSpPr>
          <a:xfrm>
            <a:off x="16138691" y="9337948"/>
            <a:ext cx="2720952" cy="2451753"/>
            <a:chOff x="0" y="0"/>
            <a:chExt cx="2720951" cy="2451751"/>
          </a:xfrm>
        </p:grpSpPr>
        <p:pic>
          <p:nvPicPr>
            <p:cNvPr id="414" name="Google Shape;216;p10" descr="Google Shape;216;p10"/>
            <p:cNvPicPr>
              <a:picLocks noChangeAspect="1"/>
            </p:cNvPicPr>
            <p:nvPr/>
          </p:nvPicPr>
          <p:blipFill>
            <a:blip r:embed="rId3"/>
            <a:srcRect l="9256" t="27397" r="55036" b="51165"/>
            <a:stretch>
              <a:fillRect/>
            </a:stretch>
          </p:blipFill>
          <p:spPr>
            <a:xfrm>
              <a:off x="287719" y="440354"/>
              <a:ext cx="2433233" cy="2011398"/>
            </a:xfrm>
            <a:custGeom>
              <a:avLst/>
              <a:gdLst/>
              <a:ahLst/>
              <a:cxnLst>
                <a:cxn ang="0">
                  <a:pos x="wd2" y="hd2"/>
                </a:cxn>
                <a:cxn ang="5400000">
                  <a:pos x="wd2" y="hd2"/>
                </a:cxn>
                <a:cxn ang="10800000">
                  <a:pos x="wd2" y="hd2"/>
                </a:cxn>
                <a:cxn ang="16200000">
                  <a:pos x="wd2" y="hd2"/>
                </a:cxn>
              </a:cxnLst>
              <a:rect l="0" t="0" r="r" b="b"/>
              <a:pathLst>
                <a:path w="21542" h="21435" extrusionOk="0">
                  <a:moveTo>
                    <a:pt x="9645" y="11"/>
                  </a:moveTo>
                  <a:cubicBezTo>
                    <a:pt x="8951" y="-43"/>
                    <a:pt x="7633" y="116"/>
                    <a:pt x="7217" y="366"/>
                  </a:cubicBezTo>
                  <a:cubicBezTo>
                    <a:pt x="6970" y="514"/>
                    <a:pt x="6499" y="575"/>
                    <a:pt x="5832" y="565"/>
                  </a:cubicBezTo>
                  <a:cubicBezTo>
                    <a:pt x="5769" y="597"/>
                    <a:pt x="5745" y="602"/>
                    <a:pt x="5671" y="641"/>
                  </a:cubicBezTo>
                  <a:cubicBezTo>
                    <a:pt x="5500" y="729"/>
                    <a:pt x="5313" y="801"/>
                    <a:pt x="5253" y="801"/>
                  </a:cubicBezTo>
                  <a:cubicBezTo>
                    <a:pt x="5192" y="801"/>
                    <a:pt x="5065" y="852"/>
                    <a:pt x="4972" y="911"/>
                  </a:cubicBezTo>
                  <a:cubicBezTo>
                    <a:pt x="4701" y="1083"/>
                    <a:pt x="4086" y="1394"/>
                    <a:pt x="4019" y="1394"/>
                  </a:cubicBezTo>
                  <a:cubicBezTo>
                    <a:pt x="4008" y="1394"/>
                    <a:pt x="3904" y="1474"/>
                    <a:pt x="3858" y="1504"/>
                  </a:cubicBezTo>
                  <a:cubicBezTo>
                    <a:pt x="3750" y="1604"/>
                    <a:pt x="3634" y="1722"/>
                    <a:pt x="3524" y="1863"/>
                  </a:cubicBezTo>
                  <a:cubicBezTo>
                    <a:pt x="3277" y="2179"/>
                    <a:pt x="3000" y="2438"/>
                    <a:pt x="2912" y="2438"/>
                  </a:cubicBezTo>
                  <a:cubicBezTo>
                    <a:pt x="2825" y="2438"/>
                    <a:pt x="2652" y="2697"/>
                    <a:pt x="2526" y="3018"/>
                  </a:cubicBezTo>
                  <a:cubicBezTo>
                    <a:pt x="2400" y="3336"/>
                    <a:pt x="2149" y="3668"/>
                    <a:pt x="1967" y="3754"/>
                  </a:cubicBezTo>
                  <a:cubicBezTo>
                    <a:pt x="1966" y="3754"/>
                    <a:pt x="1965" y="3757"/>
                    <a:pt x="1964" y="3758"/>
                  </a:cubicBezTo>
                  <a:cubicBezTo>
                    <a:pt x="1897" y="3892"/>
                    <a:pt x="1753" y="4134"/>
                    <a:pt x="1630" y="4354"/>
                  </a:cubicBezTo>
                  <a:cubicBezTo>
                    <a:pt x="1625" y="4663"/>
                    <a:pt x="1573" y="4792"/>
                    <a:pt x="1338" y="4879"/>
                  </a:cubicBezTo>
                  <a:cubicBezTo>
                    <a:pt x="1279" y="4979"/>
                    <a:pt x="1265" y="5025"/>
                    <a:pt x="1205" y="5124"/>
                  </a:cubicBezTo>
                  <a:cubicBezTo>
                    <a:pt x="850" y="5713"/>
                    <a:pt x="604" y="6176"/>
                    <a:pt x="446" y="6562"/>
                  </a:cubicBezTo>
                  <a:cubicBezTo>
                    <a:pt x="429" y="6859"/>
                    <a:pt x="395" y="7175"/>
                    <a:pt x="344" y="7442"/>
                  </a:cubicBezTo>
                  <a:cubicBezTo>
                    <a:pt x="248" y="7936"/>
                    <a:pt x="206" y="8338"/>
                    <a:pt x="249" y="8338"/>
                  </a:cubicBezTo>
                  <a:cubicBezTo>
                    <a:pt x="292" y="8338"/>
                    <a:pt x="255" y="8429"/>
                    <a:pt x="165" y="8537"/>
                  </a:cubicBezTo>
                  <a:cubicBezTo>
                    <a:pt x="-53" y="8799"/>
                    <a:pt x="-56" y="12512"/>
                    <a:pt x="161" y="13490"/>
                  </a:cubicBezTo>
                  <a:cubicBezTo>
                    <a:pt x="258" y="13925"/>
                    <a:pt x="416" y="14250"/>
                    <a:pt x="555" y="14293"/>
                  </a:cubicBezTo>
                  <a:cubicBezTo>
                    <a:pt x="738" y="14351"/>
                    <a:pt x="790" y="14562"/>
                    <a:pt x="797" y="15292"/>
                  </a:cubicBezTo>
                  <a:cubicBezTo>
                    <a:pt x="799" y="15492"/>
                    <a:pt x="820" y="15558"/>
                    <a:pt x="829" y="15706"/>
                  </a:cubicBezTo>
                  <a:cubicBezTo>
                    <a:pt x="1005" y="16083"/>
                    <a:pt x="1270" y="16516"/>
                    <a:pt x="1591" y="16903"/>
                  </a:cubicBezTo>
                  <a:cubicBezTo>
                    <a:pt x="1921" y="17300"/>
                    <a:pt x="2192" y="17677"/>
                    <a:pt x="2192" y="17740"/>
                  </a:cubicBezTo>
                  <a:cubicBezTo>
                    <a:pt x="2192" y="17789"/>
                    <a:pt x="2074" y="18168"/>
                    <a:pt x="1964" y="18519"/>
                  </a:cubicBezTo>
                  <a:cubicBezTo>
                    <a:pt x="1947" y="18871"/>
                    <a:pt x="1915" y="19339"/>
                    <a:pt x="1876" y="19978"/>
                  </a:cubicBezTo>
                  <a:cubicBezTo>
                    <a:pt x="1840" y="20563"/>
                    <a:pt x="1919" y="20951"/>
                    <a:pt x="2118" y="21192"/>
                  </a:cubicBezTo>
                  <a:cubicBezTo>
                    <a:pt x="2422" y="21557"/>
                    <a:pt x="2808" y="21513"/>
                    <a:pt x="3310" y="21052"/>
                  </a:cubicBezTo>
                  <a:cubicBezTo>
                    <a:pt x="3428" y="20943"/>
                    <a:pt x="3566" y="20848"/>
                    <a:pt x="3693" y="20781"/>
                  </a:cubicBezTo>
                  <a:cubicBezTo>
                    <a:pt x="3693" y="20781"/>
                    <a:pt x="3695" y="20782"/>
                    <a:pt x="3696" y="20781"/>
                  </a:cubicBezTo>
                  <a:cubicBezTo>
                    <a:pt x="3833" y="20599"/>
                    <a:pt x="3996" y="20387"/>
                    <a:pt x="4026" y="20329"/>
                  </a:cubicBezTo>
                  <a:cubicBezTo>
                    <a:pt x="4107" y="20173"/>
                    <a:pt x="4329" y="19989"/>
                    <a:pt x="4536" y="19872"/>
                  </a:cubicBezTo>
                  <a:cubicBezTo>
                    <a:pt x="4700" y="19640"/>
                    <a:pt x="4979" y="19525"/>
                    <a:pt x="5418" y="19500"/>
                  </a:cubicBezTo>
                  <a:cubicBezTo>
                    <a:pt x="5726" y="19324"/>
                    <a:pt x="6029" y="19118"/>
                    <a:pt x="6029" y="19043"/>
                  </a:cubicBezTo>
                  <a:cubicBezTo>
                    <a:pt x="6029" y="19000"/>
                    <a:pt x="6139" y="18923"/>
                    <a:pt x="6275" y="18857"/>
                  </a:cubicBezTo>
                  <a:cubicBezTo>
                    <a:pt x="6345" y="18680"/>
                    <a:pt x="6487" y="18523"/>
                    <a:pt x="6672" y="18489"/>
                  </a:cubicBezTo>
                  <a:cubicBezTo>
                    <a:pt x="6928" y="18442"/>
                    <a:pt x="7625" y="18776"/>
                    <a:pt x="7909" y="19085"/>
                  </a:cubicBezTo>
                  <a:cubicBezTo>
                    <a:pt x="8326" y="19540"/>
                    <a:pt x="12777" y="19689"/>
                    <a:pt x="13201" y="19263"/>
                  </a:cubicBezTo>
                  <a:cubicBezTo>
                    <a:pt x="13317" y="19146"/>
                    <a:pt x="13679" y="18954"/>
                    <a:pt x="14002" y="18832"/>
                  </a:cubicBezTo>
                  <a:cubicBezTo>
                    <a:pt x="14325" y="18709"/>
                    <a:pt x="14649" y="18475"/>
                    <a:pt x="14722" y="18311"/>
                  </a:cubicBezTo>
                  <a:cubicBezTo>
                    <a:pt x="14795" y="18147"/>
                    <a:pt x="14971" y="18011"/>
                    <a:pt x="15116" y="18011"/>
                  </a:cubicBezTo>
                  <a:cubicBezTo>
                    <a:pt x="15260" y="18011"/>
                    <a:pt x="15441" y="17872"/>
                    <a:pt x="15516" y="17702"/>
                  </a:cubicBezTo>
                  <a:cubicBezTo>
                    <a:pt x="15727" y="17228"/>
                    <a:pt x="16317" y="16864"/>
                    <a:pt x="17129" y="16670"/>
                  </a:cubicBezTo>
                  <a:cubicBezTo>
                    <a:pt x="17249" y="16615"/>
                    <a:pt x="17327" y="16593"/>
                    <a:pt x="17491" y="16497"/>
                  </a:cubicBezTo>
                  <a:cubicBezTo>
                    <a:pt x="17838" y="16293"/>
                    <a:pt x="18129" y="16003"/>
                    <a:pt x="18548" y="15516"/>
                  </a:cubicBezTo>
                  <a:cubicBezTo>
                    <a:pt x="18515" y="15364"/>
                    <a:pt x="18574" y="15250"/>
                    <a:pt x="18766" y="15021"/>
                  </a:cubicBezTo>
                  <a:cubicBezTo>
                    <a:pt x="18994" y="14750"/>
                    <a:pt x="19059" y="14683"/>
                    <a:pt x="19156" y="14792"/>
                  </a:cubicBezTo>
                  <a:cubicBezTo>
                    <a:pt x="19191" y="14749"/>
                    <a:pt x="19197" y="14750"/>
                    <a:pt x="19234" y="14704"/>
                  </a:cubicBezTo>
                  <a:cubicBezTo>
                    <a:pt x="19314" y="14603"/>
                    <a:pt x="19386" y="14531"/>
                    <a:pt x="19476" y="14425"/>
                  </a:cubicBezTo>
                  <a:cubicBezTo>
                    <a:pt x="19513" y="14314"/>
                    <a:pt x="19583" y="14235"/>
                    <a:pt x="19701" y="14171"/>
                  </a:cubicBezTo>
                  <a:cubicBezTo>
                    <a:pt x="19703" y="14169"/>
                    <a:pt x="19703" y="14168"/>
                    <a:pt x="19704" y="14167"/>
                  </a:cubicBezTo>
                  <a:cubicBezTo>
                    <a:pt x="19806" y="14051"/>
                    <a:pt x="19904" y="13932"/>
                    <a:pt x="19986" y="13845"/>
                  </a:cubicBezTo>
                  <a:cubicBezTo>
                    <a:pt x="20024" y="13776"/>
                    <a:pt x="20066" y="13706"/>
                    <a:pt x="20080" y="13638"/>
                  </a:cubicBezTo>
                  <a:cubicBezTo>
                    <a:pt x="20123" y="13434"/>
                    <a:pt x="20279" y="13188"/>
                    <a:pt x="20428" y="13092"/>
                  </a:cubicBezTo>
                  <a:cubicBezTo>
                    <a:pt x="20577" y="12996"/>
                    <a:pt x="20699" y="12804"/>
                    <a:pt x="20699" y="12669"/>
                  </a:cubicBezTo>
                  <a:cubicBezTo>
                    <a:pt x="20699" y="12534"/>
                    <a:pt x="20774" y="12391"/>
                    <a:pt x="20867" y="12348"/>
                  </a:cubicBezTo>
                  <a:cubicBezTo>
                    <a:pt x="20884" y="12340"/>
                    <a:pt x="20901" y="12310"/>
                    <a:pt x="20917" y="12284"/>
                  </a:cubicBezTo>
                  <a:cubicBezTo>
                    <a:pt x="20957" y="12162"/>
                    <a:pt x="20993" y="12043"/>
                    <a:pt x="21019" y="11925"/>
                  </a:cubicBezTo>
                  <a:cubicBezTo>
                    <a:pt x="21041" y="11794"/>
                    <a:pt x="21062" y="11657"/>
                    <a:pt x="21068" y="11494"/>
                  </a:cubicBezTo>
                  <a:cubicBezTo>
                    <a:pt x="21086" y="11001"/>
                    <a:pt x="21177" y="10653"/>
                    <a:pt x="21317" y="10529"/>
                  </a:cubicBezTo>
                  <a:cubicBezTo>
                    <a:pt x="21476" y="10389"/>
                    <a:pt x="21540" y="10063"/>
                    <a:pt x="21542" y="9375"/>
                  </a:cubicBezTo>
                  <a:cubicBezTo>
                    <a:pt x="21544" y="8730"/>
                    <a:pt x="21534" y="8429"/>
                    <a:pt x="21518" y="8182"/>
                  </a:cubicBezTo>
                  <a:cubicBezTo>
                    <a:pt x="21508" y="8123"/>
                    <a:pt x="21502" y="8014"/>
                    <a:pt x="21493" y="7970"/>
                  </a:cubicBezTo>
                  <a:cubicBezTo>
                    <a:pt x="21481" y="7915"/>
                    <a:pt x="21465" y="7820"/>
                    <a:pt x="21451" y="7750"/>
                  </a:cubicBezTo>
                  <a:cubicBezTo>
                    <a:pt x="21425" y="7722"/>
                    <a:pt x="21391" y="7715"/>
                    <a:pt x="21349" y="7725"/>
                  </a:cubicBezTo>
                  <a:cubicBezTo>
                    <a:pt x="21238" y="7752"/>
                    <a:pt x="21153" y="7420"/>
                    <a:pt x="21096" y="6731"/>
                  </a:cubicBezTo>
                  <a:cubicBezTo>
                    <a:pt x="21055" y="6235"/>
                    <a:pt x="20986" y="5913"/>
                    <a:pt x="20875" y="5661"/>
                  </a:cubicBezTo>
                  <a:cubicBezTo>
                    <a:pt x="20847" y="5603"/>
                    <a:pt x="20818" y="5533"/>
                    <a:pt x="20790" y="5483"/>
                  </a:cubicBezTo>
                  <a:cubicBezTo>
                    <a:pt x="20635" y="5245"/>
                    <a:pt x="20409" y="5098"/>
                    <a:pt x="20049" y="4976"/>
                  </a:cubicBezTo>
                  <a:cubicBezTo>
                    <a:pt x="19649" y="4840"/>
                    <a:pt x="19538" y="4719"/>
                    <a:pt x="19522" y="4401"/>
                  </a:cubicBezTo>
                  <a:cubicBezTo>
                    <a:pt x="19518" y="4335"/>
                    <a:pt x="19515" y="4276"/>
                    <a:pt x="19511" y="4202"/>
                  </a:cubicBezTo>
                  <a:cubicBezTo>
                    <a:pt x="19317" y="4056"/>
                    <a:pt x="19114" y="3888"/>
                    <a:pt x="19058" y="3826"/>
                  </a:cubicBezTo>
                  <a:cubicBezTo>
                    <a:pt x="18907" y="3656"/>
                    <a:pt x="18730" y="3518"/>
                    <a:pt x="18563" y="3365"/>
                  </a:cubicBezTo>
                  <a:cubicBezTo>
                    <a:pt x="18545" y="3349"/>
                    <a:pt x="18523" y="3344"/>
                    <a:pt x="18506" y="3326"/>
                  </a:cubicBezTo>
                  <a:cubicBezTo>
                    <a:pt x="18488" y="3307"/>
                    <a:pt x="18494" y="3301"/>
                    <a:pt x="18478" y="3284"/>
                  </a:cubicBezTo>
                  <a:cubicBezTo>
                    <a:pt x="18323" y="3147"/>
                    <a:pt x="18176" y="3009"/>
                    <a:pt x="18014" y="2891"/>
                  </a:cubicBezTo>
                  <a:cubicBezTo>
                    <a:pt x="17890" y="3121"/>
                    <a:pt x="17705" y="3098"/>
                    <a:pt x="17540" y="2781"/>
                  </a:cubicBezTo>
                  <a:cubicBezTo>
                    <a:pt x="17443" y="2595"/>
                    <a:pt x="17266" y="2438"/>
                    <a:pt x="17146" y="2438"/>
                  </a:cubicBezTo>
                  <a:cubicBezTo>
                    <a:pt x="17027" y="2438"/>
                    <a:pt x="16889" y="2387"/>
                    <a:pt x="16837" y="2324"/>
                  </a:cubicBezTo>
                  <a:cubicBezTo>
                    <a:pt x="16785" y="2261"/>
                    <a:pt x="16636" y="2193"/>
                    <a:pt x="16507" y="2172"/>
                  </a:cubicBezTo>
                  <a:cubicBezTo>
                    <a:pt x="15390" y="1984"/>
                    <a:pt x="15077" y="1896"/>
                    <a:pt x="14719" y="1681"/>
                  </a:cubicBezTo>
                  <a:cubicBezTo>
                    <a:pt x="14550" y="1580"/>
                    <a:pt x="14406" y="1465"/>
                    <a:pt x="14314" y="1372"/>
                  </a:cubicBezTo>
                  <a:cubicBezTo>
                    <a:pt x="14303" y="1365"/>
                    <a:pt x="14291" y="1363"/>
                    <a:pt x="14279" y="1356"/>
                  </a:cubicBezTo>
                  <a:cubicBezTo>
                    <a:pt x="14191" y="1298"/>
                    <a:pt x="14090" y="1235"/>
                    <a:pt x="13984" y="1165"/>
                  </a:cubicBezTo>
                  <a:cubicBezTo>
                    <a:pt x="13908" y="1147"/>
                    <a:pt x="13830" y="1127"/>
                    <a:pt x="13742" y="1127"/>
                  </a:cubicBezTo>
                  <a:cubicBezTo>
                    <a:pt x="13517" y="1127"/>
                    <a:pt x="13305" y="1024"/>
                    <a:pt x="13264" y="895"/>
                  </a:cubicBezTo>
                  <a:cubicBezTo>
                    <a:pt x="13194" y="675"/>
                    <a:pt x="12857" y="613"/>
                    <a:pt x="10709" y="404"/>
                  </a:cubicBezTo>
                  <a:cubicBezTo>
                    <a:pt x="10420" y="376"/>
                    <a:pt x="10133" y="253"/>
                    <a:pt x="10073" y="137"/>
                  </a:cubicBezTo>
                  <a:cubicBezTo>
                    <a:pt x="10038" y="68"/>
                    <a:pt x="9876" y="28"/>
                    <a:pt x="9645" y="11"/>
                  </a:cubicBezTo>
                  <a:close/>
                </a:path>
              </a:pathLst>
            </a:custGeom>
            <a:ln w="12700" cap="flat">
              <a:noFill/>
              <a:miter lim="400000"/>
            </a:ln>
            <a:effectLst/>
          </p:spPr>
        </p:pic>
        <p:sp>
          <p:nvSpPr>
            <p:cNvPr id="415" name="Google Shape;220;p10"/>
            <p:cNvSpPr txBox="1"/>
            <p:nvPr/>
          </p:nvSpPr>
          <p:spPr>
            <a:xfrm>
              <a:off x="0" y="0"/>
              <a:ext cx="434567"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3</a:t>
              </a:r>
            </a:p>
          </p:txBody>
        </p:sp>
      </p:grpSp>
      <p:grpSp>
        <p:nvGrpSpPr>
          <p:cNvPr id="419" name="Group"/>
          <p:cNvGrpSpPr/>
          <p:nvPr/>
        </p:nvGrpSpPr>
        <p:grpSpPr>
          <a:xfrm>
            <a:off x="12246424" y="7864491"/>
            <a:ext cx="2772866" cy="2336723"/>
            <a:chOff x="0" y="0"/>
            <a:chExt cx="2772865" cy="2336722"/>
          </a:xfrm>
        </p:grpSpPr>
        <p:pic>
          <p:nvPicPr>
            <p:cNvPr id="417" name="Google Shape;219;p10" descr="Google Shape;219;p10"/>
            <p:cNvPicPr>
              <a:picLocks noChangeAspect="1"/>
            </p:cNvPicPr>
            <p:nvPr/>
          </p:nvPicPr>
          <p:blipFill>
            <a:blip r:embed="rId3"/>
            <a:srcRect l="56151" t="51068" r="8171" b="27251"/>
            <a:stretch>
              <a:fillRect/>
            </a:stretch>
          </p:blipFill>
          <p:spPr>
            <a:xfrm>
              <a:off x="341624" y="302716"/>
              <a:ext cx="2431242" cy="2034007"/>
            </a:xfrm>
            <a:custGeom>
              <a:avLst/>
              <a:gdLst/>
              <a:ahLst/>
              <a:cxnLst>
                <a:cxn ang="0">
                  <a:pos x="wd2" y="hd2"/>
                </a:cxn>
                <a:cxn ang="5400000">
                  <a:pos x="wd2" y="hd2"/>
                </a:cxn>
                <a:cxn ang="10800000">
                  <a:pos x="wd2" y="hd2"/>
                </a:cxn>
                <a:cxn ang="16200000">
                  <a:pos x="wd2" y="hd2"/>
                </a:cxn>
              </a:cxnLst>
              <a:rect l="0" t="0" r="r" b="b"/>
              <a:pathLst>
                <a:path w="21410" h="21597" extrusionOk="0">
                  <a:moveTo>
                    <a:pt x="10760" y="0"/>
                  </a:moveTo>
                  <a:cubicBezTo>
                    <a:pt x="10518" y="3"/>
                    <a:pt x="10275" y="30"/>
                    <a:pt x="10064" y="68"/>
                  </a:cubicBezTo>
                  <a:cubicBezTo>
                    <a:pt x="9959" y="87"/>
                    <a:pt x="9846" y="104"/>
                    <a:pt x="9774" y="131"/>
                  </a:cubicBezTo>
                  <a:cubicBezTo>
                    <a:pt x="8664" y="558"/>
                    <a:pt x="8153" y="900"/>
                    <a:pt x="7681" y="1534"/>
                  </a:cubicBezTo>
                  <a:lnTo>
                    <a:pt x="7240" y="2124"/>
                  </a:lnTo>
                  <a:lnTo>
                    <a:pt x="5804" y="2124"/>
                  </a:lnTo>
                  <a:lnTo>
                    <a:pt x="4368" y="2124"/>
                  </a:lnTo>
                  <a:lnTo>
                    <a:pt x="3616" y="2769"/>
                  </a:lnTo>
                  <a:cubicBezTo>
                    <a:pt x="2383" y="3832"/>
                    <a:pt x="1912" y="4445"/>
                    <a:pt x="1414" y="5630"/>
                  </a:cubicBezTo>
                  <a:cubicBezTo>
                    <a:pt x="1193" y="6157"/>
                    <a:pt x="1156" y="6396"/>
                    <a:pt x="1156" y="7282"/>
                  </a:cubicBezTo>
                  <a:cubicBezTo>
                    <a:pt x="1156" y="8032"/>
                    <a:pt x="1210" y="8490"/>
                    <a:pt x="1351" y="8938"/>
                  </a:cubicBezTo>
                  <a:lnTo>
                    <a:pt x="1547" y="9558"/>
                  </a:lnTo>
                  <a:lnTo>
                    <a:pt x="1173" y="9558"/>
                  </a:lnTo>
                  <a:cubicBezTo>
                    <a:pt x="697" y="9558"/>
                    <a:pt x="332" y="9989"/>
                    <a:pt x="128" y="10801"/>
                  </a:cubicBezTo>
                  <a:cubicBezTo>
                    <a:pt x="-157" y="11934"/>
                    <a:pt x="28" y="12625"/>
                    <a:pt x="729" y="13064"/>
                  </a:cubicBezTo>
                  <a:cubicBezTo>
                    <a:pt x="1046" y="13262"/>
                    <a:pt x="1113" y="13372"/>
                    <a:pt x="1159" y="13759"/>
                  </a:cubicBezTo>
                  <a:cubicBezTo>
                    <a:pt x="1219" y="14257"/>
                    <a:pt x="1446" y="14765"/>
                    <a:pt x="1732" y="15167"/>
                  </a:cubicBezTo>
                  <a:cubicBezTo>
                    <a:pt x="2076" y="15208"/>
                    <a:pt x="2255" y="15269"/>
                    <a:pt x="2232" y="15402"/>
                  </a:cubicBezTo>
                  <a:cubicBezTo>
                    <a:pt x="2216" y="15497"/>
                    <a:pt x="2247" y="15634"/>
                    <a:pt x="2299" y="15748"/>
                  </a:cubicBezTo>
                  <a:cubicBezTo>
                    <a:pt x="2469" y="15863"/>
                    <a:pt x="2639" y="15933"/>
                    <a:pt x="2802" y="15933"/>
                  </a:cubicBezTo>
                  <a:cubicBezTo>
                    <a:pt x="2965" y="15933"/>
                    <a:pt x="3129" y="15987"/>
                    <a:pt x="3162" y="16051"/>
                  </a:cubicBezTo>
                  <a:cubicBezTo>
                    <a:pt x="3195" y="16116"/>
                    <a:pt x="3393" y="16169"/>
                    <a:pt x="3602" y="16169"/>
                  </a:cubicBezTo>
                  <a:cubicBezTo>
                    <a:pt x="3811" y="16169"/>
                    <a:pt x="4009" y="16116"/>
                    <a:pt x="4043" y="16051"/>
                  </a:cubicBezTo>
                  <a:cubicBezTo>
                    <a:pt x="4076" y="15987"/>
                    <a:pt x="4333" y="15933"/>
                    <a:pt x="4616" y="15933"/>
                  </a:cubicBezTo>
                  <a:cubicBezTo>
                    <a:pt x="4898" y="15933"/>
                    <a:pt x="5184" y="15867"/>
                    <a:pt x="5252" y="15786"/>
                  </a:cubicBezTo>
                  <a:cubicBezTo>
                    <a:pt x="5411" y="15595"/>
                    <a:pt x="6693" y="15598"/>
                    <a:pt x="6852" y="15790"/>
                  </a:cubicBezTo>
                  <a:cubicBezTo>
                    <a:pt x="6917" y="15868"/>
                    <a:pt x="7057" y="15936"/>
                    <a:pt x="7167" y="15938"/>
                  </a:cubicBezTo>
                  <a:cubicBezTo>
                    <a:pt x="7277" y="15940"/>
                    <a:pt x="7436" y="16006"/>
                    <a:pt x="7516" y="16085"/>
                  </a:cubicBezTo>
                  <a:cubicBezTo>
                    <a:pt x="7692" y="16257"/>
                    <a:pt x="7908" y="16959"/>
                    <a:pt x="7908" y="17358"/>
                  </a:cubicBezTo>
                  <a:cubicBezTo>
                    <a:pt x="7908" y="17829"/>
                    <a:pt x="8184" y="18748"/>
                    <a:pt x="8492" y="19423"/>
                  </a:cubicBezTo>
                  <a:cubicBezTo>
                    <a:pt x="8535" y="19499"/>
                    <a:pt x="8588" y="19565"/>
                    <a:pt x="8617" y="19654"/>
                  </a:cubicBezTo>
                  <a:cubicBezTo>
                    <a:pt x="8618" y="19655"/>
                    <a:pt x="8617" y="19658"/>
                    <a:pt x="8617" y="19659"/>
                  </a:cubicBezTo>
                  <a:cubicBezTo>
                    <a:pt x="8684" y="19785"/>
                    <a:pt x="8752" y="19924"/>
                    <a:pt x="8817" y="20013"/>
                  </a:cubicBezTo>
                  <a:cubicBezTo>
                    <a:pt x="9040" y="20318"/>
                    <a:pt x="9323" y="20607"/>
                    <a:pt x="9603" y="20843"/>
                  </a:cubicBezTo>
                  <a:cubicBezTo>
                    <a:pt x="9938" y="20873"/>
                    <a:pt x="10134" y="20970"/>
                    <a:pt x="10211" y="21260"/>
                  </a:cubicBezTo>
                  <a:cubicBezTo>
                    <a:pt x="10336" y="21320"/>
                    <a:pt x="10455" y="21361"/>
                    <a:pt x="10543" y="21361"/>
                  </a:cubicBezTo>
                  <a:cubicBezTo>
                    <a:pt x="10704" y="21361"/>
                    <a:pt x="10863" y="21414"/>
                    <a:pt x="10896" y="21479"/>
                  </a:cubicBezTo>
                  <a:cubicBezTo>
                    <a:pt x="10930" y="21545"/>
                    <a:pt x="11384" y="21597"/>
                    <a:pt x="11927" y="21597"/>
                  </a:cubicBezTo>
                  <a:cubicBezTo>
                    <a:pt x="12511" y="21597"/>
                    <a:pt x="12902" y="21550"/>
                    <a:pt x="12902" y="21479"/>
                  </a:cubicBezTo>
                  <a:cubicBezTo>
                    <a:pt x="12902" y="21414"/>
                    <a:pt x="12989" y="21361"/>
                    <a:pt x="13094" y="21361"/>
                  </a:cubicBezTo>
                  <a:cubicBezTo>
                    <a:pt x="13592" y="21361"/>
                    <a:pt x="14109" y="20908"/>
                    <a:pt x="15125" y="19574"/>
                  </a:cubicBezTo>
                  <a:cubicBezTo>
                    <a:pt x="15473" y="19118"/>
                    <a:pt x="15753" y="17943"/>
                    <a:pt x="15635" y="17446"/>
                  </a:cubicBezTo>
                  <a:cubicBezTo>
                    <a:pt x="15538" y="17039"/>
                    <a:pt x="15506" y="15579"/>
                    <a:pt x="15593" y="15579"/>
                  </a:cubicBezTo>
                  <a:cubicBezTo>
                    <a:pt x="15621" y="15579"/>
                    <a:pt x="15940" y="15930"/>
                    <a:pt x="16303" y="16359"/>
                  </a:cubicBezTo>
                  <a:cubicBezTo>
                    <a:pt x="17502" y="17777"/>
                    <a:pt x="18228" y="18294"/>
                    <a:pt x="19011" y="18293"/>
                  </a:cubicBezTo>
                  <a:cubicBezTo>
                    <a:pt x="19604" y="18293"/>
                    <a:pt x="19884" y="18059"/>
                    <a:pt x="20336" y="17181"/>
                  </a:cubicBezTo>
                  <a:cubicBezTo>
                    <a:pt x="20678" y="16516"/>
                    <a:pt x="20700" y="16304"/>
                    <a:pt x="20479" y="15790"/>
                  </a:cubicBezTo>
                  <a:cubicBezTo>
                    <a:pt x="20347" y="15482"/>
                    <a:pt x="20344" y="15408"/>
                    <a:pt x="20458" y="15331"/>
                  </a:cubicBezTo>
                  <a:cubicBezTo>
                    <a:pt x="20533" y="15280"/>
                    <a:pt x="20769" y="14933"/>
                    <a:pt x="20983" y="14560"/>
                  </a:cubicBezTo>
                  <a:cubicBezTo>
                    <a:pt x="21364" y="13892"/>
                    <a:pt x="21369" y="13862"/>
                    <a:pt x="21402" y="12668"/>
                  </a:cubicBezTo>
                  <a:cubicBezTo>
                    <a:pt x="21443" y="11170"/>
                    <a:pt x="21329" y="10482"/>
                    <a:pt x="20825" y="9233"/>
                  </a:cubicBezTo>
                  <a:cubicBezTo>
                    <a:pt x="20584" y="8635"/>
                    <a:pt x="20376" y="7908"/>
                    <a:pt x="20294" y="7345"/>
                  </a:cubicBezTo>
                  <a:cubicBezTo>
                    <a:pt x="20070" y="5812"/>
                    <a:pt x="19814" y="5145"/>
                    <a:pt x="19067" y="4198"/>
                  </a:cubicBezTo>
                  <a:cubicBezTo>
                    <a:pt x="18701" y="3733"/>
                    <a:pt x="18210" y="3239"/>
                    <a:pt x="17977" y="3098"/>
                  </a:cubicBezTo>
                  <a:cubicBezTo>
                    <a:pt x="17744" y="2956"/>
                    <a:pt x="17308" y="2596"/>
                    <a:pt x="17012" y="2301"/>
                  </a:cubicBezTo>
                  <a:cubicBezTo>
                    <a:pt x="16716" y="2006"/>
                    <a:pt x="16276" y="1680"/>
                    <a:pt x="16034" y="1576"/>
                  </a:cubicBezTo>
                  <a:cubicBezTo>
                    <a:pt x="15628" y="1403"/>
                    <a:pt x="14736" y="938"/>
                    <a:pt x="14360" y="704"/>
                  </a:cubicBezTo>
                  <a:cubicBezTo>
                    <a:pt x="14273" y="650"/>
                    <a:pt x="13842" y="569"/>
                    <a:pt x="13402" y="523"/>
                  </a:cubicBezTo>
                  <a:cubicBezTo>
                    <a:pt x="12962" y="477"/>
                    <a:pt x="12578" y="394"/>
                    <a:pt x="12549" y="338"/>
                  </a:cubicBezTo>
                  <a:cubicBezTo>
                    <a:pt x="12520" y="281"/>
                    <a:pt x="12284" y="232"/>
                    <a:pt x="12021" y="232"/>
                  </a:cubicBezTo>
                  <a:cubicBezTo>
                    <a:pt x="11759" y="232"/>
                    <a:pt x="11517" y="179"/>
                    <a:pt x="11483" y="114"/>
                  </a:cubicBezTo>
                  <a:cubicBezTo>
                    <a:pt x="11442" y="34"/>
                    <a:pt x="11122" y="-3"/>
                    <a:pt x="10760" y="0"/>
                  </a:cubicBezTo>
                  <a:close/>
                </a:path>
              </a:pathLst>
            </a:custGeom>
            <a:ln w="12700" cap="flat">
              <a:noFill/>
              <a:miter lim="400000"/>
            </a:ln>
            <a:effectLst/>
          </p:spPr>
        </p:pic>
        <p:sp>
          <p:nvSpPr>
            <p:cNvPr id="418" name="Google Shape;220;p10"/>
            <p:cNvSpPr txBox="1"/>
            <p:nvPr/>
          </p:nvSpPr>
          <p:spPr>
            <a:xfrm>
              <a:off x="0" y="0"/>
              <a:ext cx="434567"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4</a:t>
              </a:r>
            </a:p>
          </p:txBody>
        </p:sp>
      </p:grpSp>
      <p:grpSp>
        <p:nvGrpSpPr>
          <p:cNvPr id="422" name="Group"/>
          <p:cNvGrpSpPr/>
          <p:nvPr/>
        </p:nvGrpSpPr>
        <p:grpSpPr>
          <a:xfrm>
            <a:off x="12288356" y="4804400"/>
            <a:ext cx="2645967" cy="2332314"/>
            <a:chOff x="181371" y="0"/>
            <a:chExt cx="2645965" cy="2332312"/>
          </a:xfrm>
        </p:grpSpPr>
        <p:pic>
          <p:nvPicPr>
            <p:cNvPr id="420" name="Google Shape;217;p10" descr="Google Shape;217;p10"/>
            <p:cNvPicPr>
              <a:picLocks noChangeAspect="1"/>
            </p:cNvPicPr>
            <p:nvPr/>
          </p:nvPicPr>
          <p:blipFill>
            <a:blip r:embed="rId3"/>
            <a:srcRect l="53505" t="28793" r="7665" b="50953"/>
            <a:stretch>
              <a:fillRect/>
            </a:stretch>
          </p:blipFill>
          <p:spPr>
            <a:xfrm>
              <a:off x="181371" y="432072"/>
              <a:ext cx="2645967" cy="1900241"/>
            </a:xfrm>
            <a:custGeom>
              <a:avLst/>
              <a:gdLst/>
              <a:ahLst/>
              <a:cxnLst>
                <a:cxn ang="0">
                  <a:pos x="wd2" y="hd2"/>
                </a:cxn>
                <a:cxn ang="5400000">
                  <a:pos x="wd2" y="hd2"/>
                </a:cxn>
                <a:cxn ang="10800000">
                  <a:pos x="wd2" y="hd2"/>
                </a:cxn>
                <a:cxn ang="16200000">
                  <a:pos x="wd2" y="hd2"/>
                </a:cxn>
              </a:cxnLst>
              <a:rect l="0" t="0" r="r" b="b"/>
              <a:pathLst>
                <a:path w="21600" h="21598" extrusionOk="0">
                  <a:moveTo>
                    <a:pt x="11210" y="0"/>
                  </a:moveTo>
                  <a:cubicBezTo>
                    <a:pt x="10991" y="0"/>
                    <a:pt x="10784" y="57"/>
                    <a:pt x="10753" y="126"/>
                  </a:cubicBezTo>
                  <a:cubicBezTo>
                    <a:pt x="10722" y="196"/>
                    <a:pt x="10441" y="253"/>
                    <a:pt x="10128" y="253"/>
                  </a:cubicBezTo>
                  <a:cubicBezTo>
                    <a:pt x="9815" y="253"/>
                    <a:pt x="9530" y="295"/>
                    <a:pt x="9493" y="347"/>
                  </a:cubicBezTo>
                  <a:cubicBezTo>
                    <a:pt x="9456" y="399"/>
                    <a:pt x="9030" y="512"/>
                    <a:pt x="8547" y="595"/>
                  </a:cubicBezTo>
                  <a:cubicBezTo>
                    <a:pt x="6895" y="882"/>
                    <a:pt x="7027" y="796"/>
                    <a:pt x="6136" y="2066"/>
                  </a:cubicBezTo>
                  <a:cubicBezTo>
                    <a:pt x="5206" y="3391"/>
                    <a:pt x="4993" y="3820"/>
                    <a:pt x="4993" y="4371"/>
                  </a:cubicBezTo>
                  <a:cubicBezTo>
                    <a:pt x="4992" y="4879"/>
                    <a:pt x="4869" y="5012"/>
                    <a:pt x="4312" y="5088"/>
                  </a:cubicBezTo>
                  <a:cubicBezTo>
                    <a:pt x="2770" y="5301"/>
                    <a:pt x="1474" y="6568"/>
                    <a:pt x="1001" y="8327"/>
                  </a:cubicBezTo>
                  <a:cubicBezTo>
                    <a:pt x="819" y="9005"/>
                    <a:pt x="814" y="9148"/>
                    <a:pt x="904" y="10267"/>
                  </a:cubicBezTo>
                  <a:cubicBezTo>
                    <a:pt x="1013" y="11629"/>
                    <a:pt x="992" y="11771"/>
                    <a:pt x="667" y="12013"/>
                  </a:cubicBezTo>
                  <a:cubicBezTo>
                    <a:pt x="194" y="12365"/>
                    <a:pt x="0" y="12839"/>
                    <a:pt x="0" y="13655"/>
                  </a:cubicBezTo>
                  <a:cubicBezTo>
                    <a:pt x="0" y="14562"/>
                    <a:pt x="162" y="15152"/>
                    <a:pt x="512" y="15518"/>
                  </a:cubicBezTo>
                  <a:cubicBezTo>
                    <a:pt x="655" y="15668"/>
                    <a:pt x="822" y="15846"/>
                    <a:pt x="881" y="15915"/>
                  </a:cubicBezTo>
                  <a:cubicBezTo>
                    <a:pt x="1077" y="16142"/>
                    <a:pt x="2430" y="17056"/>
                    <a:pt x="2572" y="17056"/>
                  </a:cubicBezTo>
                  <a:cubicBezTo>
                    <a:pt x="2649" y="17056"/>
                    <a:pt x="2739" y="17113"/>
                    <a:pt x="2770" y="17182"/>
                  </a:cubicBezTo>
                  <a:cubicBezTo>
                    <a:pt x="2801" y="17252"/>
                    <a:pt x="3111" y="17309"/>
                    <a:pt x="3460" y="17309"/>
                  </a:cubicBezTo>
                  <a:cubicBezTo>
                    <a:pt x="3996" y="17309"/>
                    <a:pt x="4171" y="17367"/>
                    <a:pt x="4584" y="17687"/>
                  </a:cubicBezTo>
                  <a:cubicBezTo>
                    <a:pt x="4634" y="17726"/>
                    <a:pt x="4668" y="17747"/>
                    <a:pt x="4711" y="17778"/>
                  </a:cubicBezTo>
                  <a:lnTo>
                    <a:pt x="6548" y="17805"/>
                  </a:lnTo>
                  <a:lnTo>
                    <a:pt x="6629" y="18134"/>
                  </a:lnTo>
                  <a:cubicBezTo>
                    <a:pt x="6935" y="18199"/>
                    <a:pt x="7155" y="18315"/>
                    <a:pt x="7329" y="18508"/>
                  </a:cubicBezTo>
                  <a:cubicBezTo>
                    <a:pt x="7391" y="18578"/>
                    <a:pt x="7736" y="19048"/>
                    <a:pt x="8093" y="19550"/>
                  </a:cubicBezTo>
                  <a:cubicBezTo>
                    <a:pt x="8450" y="20053"/>
                    <a:pt x="8828" y="20502"/>
                    <a:pt x="8932" y="20547"/>
                  </a:cubicBezTo>
                  <a:cubicBezTo>
                    <a:pt x="9036" y="20592"/>
                    <a:pt x="9141" y="20665"/>
                    <a:pt x="9165" y="20714"/>
                  </a:cubicBezTo>
                  <a:cubicBezTo>
                    <a:pt x="9190" y="20764"/>
                    <a:pt x="9476" y="20984"/>
                    <a:pt x="9801" y="21201"/>
                  </a:cubicBezTo>
                  <a:cubicBezTo>
                    <a:pt x="10339" y="21563"/>
                    <a:pt x="10472" y="21596"/>
                    <a:pt x="11301" y="21598"/>
                  </a:cubicBezTo>
                  <a:cubicBezTo>
                    <a:pt x="11879" y="21600"/>
                    <a:pt x="12290" y="21542"/>
                    <a:pt x="12434" y="21436"/>
                  </a:cubicBezTo>
                  <a:cubicBezTo>
                    <a:pt x="13190" y="20882"/>
                    <a:pt x="13545" y="20497"/>
                    <a:pt x="14563" y="19135"/>
                  </a:cubicBezTo>
                  <a:cubicBezTo>
                    <a:pt x="15098" y="18421"/>
                    <a:pt x="15462" y="18059"/>
                    <a:pt x="15969" y="17733"/>
                  </a:cubicBezTo>
                  <a:cubicBezTo>
                    <a:pt x="17282" y="16888"/>
                    <a:pt x="17471" y="16749"/>
                    <a:pt x="17832" y="16370"/>
                  </a:cubicBezTo>
                  <a:cubicBezTo>
                    <a:pt x="17967" y="16229"/>
                    <a:pt x="18031" y="16150"/>
                    <a:pt x="18107" y="16064"/>
                  </a:cubicBezTo>
                  <a:lnTo>
                    <a:pt x="18146" y="15707"/>
                  </a:lnTo>
                  <a:lnTo>
                    <a:pt x="18496" y="15685"/>
                  </a:lnTo>
                  <a:cubicBezTo>
                    <a:pt x="18684" y="15536"/>
                    <a:pt x="18899" y="15414"/>
                    <a:pt x="19050" y="15414"/>
                  </a:cubicBezTo>
                  <a:cubicBezTo>
                    <a:pt x="19199" y="15414"/>
                    <a:pt x="19343" y="15357"/>
                    <a:pt x="19374" y="15288"/>
                  </a:cubicBezTo>
                  <a:cubicBezTo>
                    <a:pt x="19405" y="15218"/>
                    <a:pt x="19535" y="15161"/>
                    <a:pt x="19659" y="15161"/>
                  </a:cubicBezTo>
                  <a:cubicBezTo>
                    <a:pt x="19971" y="15161"/>
                    <a:pt x="20622" y="14728"/>
                    <a:pt x="20946" y="14309"/>
                  </a:cubicBezTo>
                  <a:cubicBezTo>
                    <a:pt x="20956" y="14295"/>
                    <a:pt x="20964" y="14278"/>
                    <a:pt x="20975" y="14264"/>
                  </a:cubicBezTo>
                  <a:cubicBezTo>
                    <a:pt x="21016" y="13916"/>
                    <a:pt x="21094" y="13798"/>
                    <a:pt x="21279" y="13700"/>
                  </a:cubicBezTo>
                  <a:cubicBezTo>
                    <a:pt x="21284" y="13697"/>
                    <a:pt x="21294" y="13698"/>
                    <a:pt x="21299" y="13695"/>
                  </a:cubicBezTo>
                  <a:cubicBezTo>
                    <a:pt x="21504" y="13222"/>
                    <a:pt x="21600" y="12668"/>
                    <a:pt x="21600" y="11900"/>
                  </a:cubicBezTo>
                  <a:cubicBezTo>
                    <a:pt x="21600" y="11048"/>
                    <a:pt x="21562" y="10798"/>
                    <a:pt x="21331" y="10154"/>
                  </a:cubicBezTo>
                  <a:cubicBezTo>
                    <a:pt x="21277" y="10003"/>
                    <a:pt x="21201" y="9850"/>
                    <a:pt x="21130" y="9703"/>
                  </a:cubicBezTo>
                  <a:cubicBezTo>
                    <a:pt x="21073" y="9658"/>
                    <a:pt x="21038" y="9589"/>
                    <a:pt x="21020" y="9482"/>
                  </a:cubicBezTo>
                  <a:cubicBezTo>
                    <a:pt x="20935" y="9328"/>
                    <a:pt x="20849" y="9188"/>
                    <a:pt x="20784" y="9121"/>
                  </a:cubicBezTo>
                  <a:cubicBezTo>
                    <a:pt x="20474" y="8802"/>
                    <a:pt x="20288" y="8348"/>
                    <a:pt x="20197" y="7705"/>
                  </a:cubicBezTo>
                  <a:cubicBezTo>
                    <a:pt x="20013" y="6404"/>
                    <a:pt x="19849" y="5920"/>
                    <a:pt x="19102" y="4470"/>
                  </a:cubicBezTo>
                  <a:cubicBezTo>
                    <a:pt x="18256" y="2830"/>
                    <a:pt x="17846" y="2306"/>
                    <a:pt x="17314" y="2188"/>
                  </a:cubicBezTo>
                  <a:cubicBezTo>
                    <a:pt x="17123" y="2145"/>
                    <a:pt x="16945" y="2063"/>
                    <a:pt x="16918" y="2003"/>
                  </a:cubicBezTo>
                  <a:cubicBezTo>
                    <a:pt x="16892" y="1942"/>
                    <a:pt x="16738" y="1893"/>
                    <a:pt x="16578" y="1890"/>
                  </a:cubicBezTo>
                  <a:cubicBezTo>
                    <a:pt x="16449" y="1888"/>
                    <a:pt x="16283" y="1824"/>
                    <a:pt x="16154" y="1750"/>
                  </a:cubicBezTo>
                  <a:lnTo>
                    <a:pt x="15759" y="1773"/>
                  </a:lnTo>
                  <a:cubicBezTo>
                    <a:pt x="15067" y="1814"/>
                    <a:pt x="14851" y="1769"/>
                    <a:pt x="14735" y="1547"/>
                  </a:cubicBezTo>
                  <a:cubicBezTo>
                    <a:pt x="14638" y="1363"/>
                    <a:pt x="14560" y="1334"/>
                    <a:pt x="14505" y="1457"/>
                  </a:cubicBezTo>
                  <a:cubicBezTo>
                    <a:pt x="14399" y="1694"/>
                    <a:pt x="14236" y="1537"/>
                    <a:pt x="14200" y="1222"/>
                  </a:cubicBezTo>
                  <a:cubicBezTo>
                    <a:pt x="14193" y="1221"/>
                    <a:pt x="14188" y="1219"/>
                    <a:pt x="14181" y="1218"/>
                  </a:cubicBezTo>
                  <a:cubicBezTo>
                    <a:pt x="13841" y="1174"/>
                    <a:pt x="13397" y="1024"/>
                    <a:pt x="13196" y="889"/>
                  </a:cubicBezTo>
                  <a:cubicBezTo>
                    <a:pt x="12995" y="753"/>
                    <a:pt x="12721" y="611"/>
                    <a:pt x="12587" y="564"/>
                  </a:cubicBezTo>
                  <a:cubicBezTo>
                    <a:pt x="12452" y="517"/>
                    <a:pt x="12319" y="423"/>
                    <a:pt x="12292" y="361"/>
                  </a:cubicBezTo>
                  <a:cubicBezTo>
                    <a:pt x="12265" y="299"/>
                    <a:pt x="12125" y="253"/>
                    <a:pt x="11981" y="253"/>
                  </a:cubicBezTo>
                  <a:cubicBezTo>
                    <a:pt x="11837" y="253"/>
                    <a:pt x="11694" y="196"/>
                    <a:pt x="11663" y="126"/>
                  </a:cubicBezTo>
                  <a:cubicBezTo>
                    <a:pt x="11633" y="57"/>
                    <a:pt x="11429" y="0"/>
                    <a:pt x="11210" y="0"/>
                  </a:cubicBezTo>
                  <a:close/>
                </a:path>
              </a:pathLst>
            </a:custGeom>
            <a:ln w="12700" cap="flat">
              <a:noFill/>
              <a:miter lim="400000"/>
            </a:ln>
            <a:effectLst/>
          </p:spPr>
        </p:pic>
        <p:sp>
          <p:nvSpPr>
            <p:cNvPr id="421" name="Google Shape;220;p10"/>
            <p:cNvSpPr txBox="1"/>
            <p:nvPr/>
          </p:nvSpPr>
          <p:spPr>
            <a:xfrm>
              <a:off x="209610" y="0"/>
              <a:ext cx="434568"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5</a:t>
              </a:r>
            </a:p>
          </p:txBody>
        </p:sp>
      </p:grpSp>
      <p:grpSp>
        <p:nvGrpSpPr>
          <p:cNvPr id="425" name="Group"/>
          <p:cNvGrpSpPr/>
          <p:nvPr/>
        </p:nvGrpSpPr>
        <p:grpSpPr>
          <a:xfrm>
            <a:off x="16109168" y="2964075"/>
            <a:ext cx="2867696" cy="1655709"/>
            <a:chOff x="27270" y="0"/>
            <a:chExt cx="2867695" cy="1655708"/>
          </a:xfrm>
        </p:grpSpPr>
        <p:pic>
          <p:nvPicPr>
            <p:cNvPr id="423" name="Google Shape;214;p10" descr="Google Shape;214;p10"/>
            <p:cNvPicPr>
              <a:picLocks noChangeAspect="1"/>
            </p:cNvPicPr>
            <p:nvPr/>
          </p:nvPicPr>
          <p:blipFill>
            <a:blip r:embed="rId3"/>
            <a:srcRect l="5381" t="79832" r="53306" b="7687"/>
            <a:stretch>
              <a:fillRect/>
            </a:stretch>
          </p:blipFill>
          <p:spPr>
            <a:xfrm>
              <a:off x="79771" y="484783"/>
              <a:ext cx="2815195" cy="1170926"/>
            </a:xfrm>
            <a:custGeom>
              <a:avLst/>
              <a:gdLst/>
              <a:ahLst/>
              <a:cxnLst>
                <a:cxn ang="0">
                  <a:pos x="wd2" y="hd2"/>
                </a:cxn>
                <a:cxn ang="5400000">
                  <a:pos x="wd2" y="hd2"/>
                </a:cxn>
                <a:cxn ang="10800000">
                  <a:pos x="wd2" y="hd2"/>
                </a:cxn>
                <a:cxn ang="16200000">
                  <a:pos x="wd2" y="hd2"/>
                </a:cxn>
              </a:cxnLst>
              <a:rect l="0" t="0" r="r" b="b"/>
              <a:pathLst>
                <a:path w="21572" h="21285" extrusionOk="0">
                  <a:moveTo>
                    <a:pt x="10054" y="10"/>
                  </a:moveTo>
                  <a:cubicBezTo>
                    <a:pt x="9117" y="67"/>
                    <a:pt x="8965" y="190"/>
                    <a:pt x="8500" y="1215"/>
                  </a:cubicBezTo>
                  <a:cubicBezTo>
                    <a:pt x="8337" y="1575"/>
                    <a:pt x="8237" y="1658"/>
                    <a:pt x="8159" y="1518"/>
                  </a:cubicBezTo>
                  <a:cubicBezTo>
                    <a:pt x="7912" y="1071"/>
                    <a:pt x="7219" y="610"/>
                    <a:pt x="6958" y="717"/>
                  </a:cubicBezTo>
                  <a:cubicBezTo>
                    <a:pt x="6808" y="779"/>
                    <a:pt x="6464" y="919"/>
                    <a:pt x="6192" y="1027"/>
                  </a:cubicBezTo>
                  <a:cubicBezTo>
                    <a:pt x="5920" y="1135"/>
                    <a:pt x="5633" y="1339"/>
                    <a:pt x="5553" y="1482"/>
                  </a:cubicBezTo>
                  <a:cubicBezTo>
                    <a:pt x="4951" y="2558"/>
                    <a:pt x="4594" y="3859"/>
                    <a:pt x="4477" y="5399"/>
                  </a:cubicBezTo>
                  <a:cubicBezTo>
                    <a:pt x="4443" y="5844"/>
                    <a:pt x="4379" y="6309"/>
                    <a:pt x="4337" y="6431"/>
                  </a:cubicBezTo>
                  <a:cubicBezTo>
                    <a:pt x="4294" y="6552"/>
                    <a:pt x="3811" y="7185"/>
                    <a:pt x="3260" y="7838"/>
                  </a:cubicBezTo>
                  <a:cubicBezTo>
                    <a:pt x="2709" y="8491"/>
                    <a:pt x="2240" y="9070"/>
                    <a:pt x="2217" y="9129"/>
                  </a:cubicBezTo>
                  <a:cubicBezTo>
                    <a:pt x="2194" y="9188"/>
                    <a:pt x="1925" y="9543"/>
                    <a:pt x="1624" y="9915"/>
                  </a:cubicBezTo>
                  <a:cubicBezTo>
                    <a:pt x="481" y="11328"/>
                    <a:pt x="0" y="12650"/>
                    <a:pt x="0" y="14388"/>
                  </a:cubicBezTo>
                  <a:cubicBezTo>
                    <a:pt x="0" y="16449"/>
                    <a:pt x="693" y="17952"/>
                    <a:pt x="1566" y="17779"/>
                  </a:cubicBezTo>
                  <a:cubicBezTo>
                    <a:pt x="2020" y="17689"/>
                    <a:pt x="2555" y="17262"/>
                    <a:pt x="2661" y="16913"/>
                  </a:cubicBezTo>
                  <a:cubicBezTo>
                    <a:pt x="2743" y="16643"/>
                    <a:pt x="5196" y="16737"/>
                    <a:pt x="5313" y="17014"/>
                  </a:cubicBezTo>
                  <a:cubicBezTo>
                    <a:pt x="5368" y="17145"/>
                    <a:pt x="6060" y="17217"/>
                    <a:pt x="7147" y="17217"/>
                  </a:cubicBezTo>
                  <a:lnTo>
                    <a:pt x="8889" y="17217"/>
                  </a:lnTo>
                  <a:lnTo>
                    <a:pt x="9358" y="18291"/>
                  </a:lnTo>
                  <a:cubicBezTo>
                    <a:pt x="9418" y="18240"/>
                    <a:pt x="9471" y="18375"/>
                    <a:pt x="9510" y="18638"/>
                  </a:cubicBezTo>
                  <a:cubicBezTo>
                    <a:pt x="9858" y="19433"/>
                    <a:pt x="10281" y="20196"/>
                    <a:pt x="10522" y="20449"/>
                  </a:cubicBezTo>
                  <a:cubicBezTo>
                    <a:pt x="10755" y="20692"/>
                    <a:pt x="11006" y="20973"/>
                    <a:pt x="11076" y="21069"/>
                  </a:cubicBezTo>
                  <a:cubicBezTo>
                    <a:pt x="11423" y="21541"/>
                    <a:pt x="13355" y="21176"/>
                    <a:pt x="13600" y="20593"/>
                  </a:cubicBezTo>
                  <a:cubicBezTo>
                    <a:pt x="13632" y="20517"/>
                    <a:pt x="13718" y="20451"/>
                    <a:pt x="13792" y="20449"/>
                  </a:cubicBezTo>
                  <a:cubicBezTo>
                    <a:pt x="13866" y="20446"/>
                    <a:pt x="14158" y="20178"/>
                    <a:pt x="14440" y="19850"/>
                  </a:cubicBezTo>
                  <a:cubicBezTo>
                    <a:pt x="14721" y="19521"/>
                    <a:pt x="14980" y="19246"/>
                    <a:pt x="15017" y="19244"/>
                  </a:cubicBezTo>
                  <a:cubicBezTo>
                    <a:pt x="15018" y="19244"/>
                    <a:pt x="15020" y="19244"/>
                    <a:pt x="15020" y="19244"/>
                  </a:cubicBezTo>
                  <a:cubicBezTo>
                    <a:pt x="15059" y="19153"/>
                    <a:pt x="15110" y="19081"/>
                    <a:pt x="15172" y="19020"/>
                  </a:cubicBezTo>
                  <a:cubicBezTo>
                    <a:pt x="15286" y="18873"/>
                    <a:pt x="15437" y="18665"/>
                    <a:pt x="15699" y="18234"/>
                  </a:cubicBezTo>
                  <a:cubicBezTo>
                    <a:pt x="16037" y="17677"/>
                    <a:pt x="16387" y="17101"/>
                    <a:pt x="16474" y="16964"/>
                  </a:cubicBezTo>
                  <a:cubicBezTo>
                    <a:pt x="16562" y="16826"/>
                    <a:pt x="16957" y="16053"/>
                    <a:pt x="17356" y="15247"/>
                  </a:cubicBezTo>
                  <a:lnTo>
                    <a:pt x="18083" y="13782"/>
                  </a:lnTo>
                  <a:lnTo>
                    <a:pt x="18956" y="13782"/>
                  </a:lnTo>
                  <a:cubicBezTo>
                    <a:pt x="19798" y="13782"/>
                    <a:pt x="19834" y="13763"/>
                    <a:pt x="20196" y="13140"/>
                  </a:cubicBezTo>
                  <a:cubicBezTo>
                    <a:pt x="20651" y="12359"/>
                    <a:pt x="20668" y="12320"/>
                    <a:pt x="21054" y="11055"/>
                  </a:cubicBezTo>
                  <a:cubicBezTo>
                    <a:pt x="21227" y="10490"/>
                    <a:pt x="21419" y="9521"/>
                    <a:pt x="21489" y="8862"/>
                  </a:cubicBezTo>
                  <a:cubicBezTo>
                    <a:pt x="21599" y="7830"/>
                    <a:pt x="21600" y="7564"/>
                    <a:pt x="21492" y="6690"/>
                  </a:cubicBezTo>
                  <a:cubicBezTo>
                    <a:pt x="21320" y="5297"/>
                    <a:pt x="20940" y="4690"/>
                    <a:pt x="20236" y="4692"/>
                  </a:cubicBezTo>
                  <a:cubicBezTo>
                    <a:pt x="19948" y="4693"/>
                    <a:pt x="19613" y="4825"/>
                    <a:pt x="19476" y="4995"/>
                  </a:cubicBezTo>
                  <a:cubicBezTo>
                    <a:pt x="19342" y="5161"/>
                    <a:pt x="19176" y="5298"/>
                    <a:pt x="19108" y="5298"/>
                  </a:cubicBezTo>
                  <a:cubicBezTo>
                    <a:pt x="19008" y="5298"/>
                    <a:pt x="18234" y="3939"/>
                    <a:pt x="18059" y="3458"/>
                  </a:cubicBezTo>
                  <a:cubicBezTo>
                    <a:pt x="18035" y="3394"/>
                    <a:pt x="17824" y="3114"/>
                    <a:pt x="17590" y="2831"/>
                  </a:cubicBezTo>
                  <a:cubicBezTo>
                    <a:pt x="17214" y="2376"/>
                    <a:pt x="17021" y="2181"/>
                    <a:pt x="16313" y="1539"/>
                  </a:cubicBezTo>
                  <a:cubicBezTo>
                    <a:pt x="16081" y="1329"/>
                    <a:pt x="14971" y="852"/>
                    <a:pt x="14397" y="717"/>
                  </a:cubicBezTo>
                  <a:cubicBezTo>
                    <a:pt x="14139" y="656"/>
                    <a:pt x="13890" y="538"/>
                    <a:pt x="13843" y="450"/>
                  </a:cubicBezTo>
                  <a:cubicBezTo>
                    <a:pt x="13731" y="238"/>
                    <a:pt x="11185" y="-59"/>
                    <a:pt x="10054" y="10"/>
                  </a:cubicBezTo>
                  <a:close/>
                </a:path>
              </a:pathLst>
            </a:custGeom>
            <a:ln w="12700" cap="flat">
              <a:noFill/>
              <a:miter lim="400000"/>
            </a:ln>
            <a:effectLst/>
          </p:spPr>
        </p:pic>
        <p:sp>
          <p:nvSpPr>
            <p:cNvPr id="424" name="Google Shape;220;p10"/>
            <p:cNvSpPr txBox="1"/>
            <p:nvPr/>
          </p:nvSpPr>
          <p:spPr>
            <a:xfrm>
              <a:off x="27270" y="0"/>
              <a:ext cx="434567"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6</a:t>
              </a:r>
            </a:p>
          </p:txBody>
        </p:sp>
      </p:grpSp>
      <p:grpSp>
        <p:nvGrpSpPr>
          <p:cNvPr id="428" name="Group"/>
          <p:cNvGrpSpPr/>
          <p:nvPr/>
        </p:nvGrpSpPr>
        <p:grpSpPr>
          <a:xfrm>
            <a:off x="12194029" y="10926856"/>
            <a:ext cx="2850709" cy="1959213"/>
            <a:chOff x="11554" y="0"/>
            <a:chExt cx="2850708" cy="1959212"/>
          </a:xfrm>
        </p:grpSpPr>
        <p:pic>
          <p:nvPicPr>
            <p:cNvPr id="426" name="Google Shape;218;p10" descr="Google Shape;218;p10"/>
            <p:cNvPicPr>
              <a:picLocks noChangeAspect="1"/>
            </p:cNvPicPr>
            <p:nvPr/>
          </p:nvPicPr>
          <p:blipFill>
            <a:blip r:embed="rId3"/>
            <a:srcRect l="5421" t="52250" r="53996" b="28796"/>
            <a:stretch>
              <a:fillRect/>
            </a:stretch>
          </p:blipFill>
          <p:spPr>
            <a:xfrm>
              <a:off x="96837" y="181099"/>
              <a:ext cx="2765426" cy="1778114"/>
            </a:xfrm>
            <a:custGeom>
              <a:avLst/>
              <a:gdLst/>
              <a:ahLst/>
              <a:cxnLst>
                <a:cxn ang="0">
                  <a:pos x="wd2" y="hd2"/>
                </a:cxn>
                <a:cxn ang="5400000">
                  <a:pos x="wd2" y="hd2"/>
                </a:cxn>
                <a:cxn ang="10800000">
                  <a:pos x="wd2" y="hd2"/>
                </a:cxn>
                <a:cxn ang="16200000">
                  <a:pos x="wd2" y="hd2"/>
                </a:cxn>
              </a:cxnLst>
              <a:rect l="0" t="0" r="r" b="b"/>
              <a:pathLst>
                <a:path w="21600" h="21531" extrusionOk="0">
                  <a:moveTo>
                    <a:pt x="11175" y="1"/>
                  </a:moveTo>
                  <a:cubicBezTo>
                    <a:pt x="10868" y="-7"/>
                    <a:pt x="10570" y="37"/>
                    <a:pt x="10530" y="136"/>
                  </a:cubicBezTo>
                  <a:cubicBezTo>
                    <a:pt x="10501" y="210"/>
                    <a:pt x="10115" y="270"/>
                    <a:pt x="9675" y="270"/>
                  </a:cubicBezTo>
                  <a:cubicBezTo>
                    <a:pt x="8951" y="270"/>
                    <a:pt x="8826" y="313"/>
                    <a:pt x="8357" y="688"/>
                  </a:cubicBezTo>
                  <a:cubicBezTo>
                    <a:pt x="8072" y="916"/>
                    <a:pt x="7801" y="1158"/>
                    <a:pt x="7756" y="1227"/>
                  </a:cubicBezTo>
                  <a:cubicBezTo>
                    <a:pt x="7711" y="1295"/>
                    <a:pt x="7584" y="1347"/>
                    <a:pt x="7474" y="1347"/>
                  </a:cubicBezTo>
                  <a:cubicBezTo>
                    <a:pt x="7364" y="1347"/>
                    <a:pt x="7272" y="1407"/>
                    <a:pt x="7272" y="1481"/>
                  </a:cubicBezTo>
                  <a:cubicBezTo>
                    <a:pt x="7272" y="1555"/>
                    <a:pt x="7135" y="1616"/>
                    <a:pt x="6965" y="1616"/>
                  </a:cubicBezTo>
                  <a:cubicBezTo>
                    <a:pt x="6553" y="1616"/>
                    <a:pt x="6261" y="1873"/>
                    <a:pt x="5831" y="2606"/>
                  </a:cubicBezTo>
                  <a:cubicBezTo>
                    <a:pt x="5634" y="2942"/>
                    <a:pt x="5341" y="3303"/>
                    <a:pt x="5180" y="3408"/>
                  </a:cubicBezTo>
                  <a:cubicBezTo>
                    <a:pt x="4848" y="3626"/>
                    <a:pt x="4070" y="4811"/>
                    <a:pt x="3701" y="5662"/>
                  </a:cubicBezTo>
                  <a:cubicBezTo>
                    <a:pt x="3418" y="6316"/>
                    <a:pt x="3376" y="7049"/>
                    <a:pt x="3587" y="7681"/>
                  </a:cubicBezTo>
                  <a:cubicBezTo>
                    <a:pt x="3710" y="8050"/>
                    <a:pt x="3708" y="8085"/>
                    <a:pt x="3565" y="8156"/>
                  </a:cubicBezTo>
                  <a:cubicBezTo>
                    <a:pt x="3480" y="8199"/>
                    <a:pt x="3332" y="8289"/>
                    <a:pt x="3236" y="8349"/>
                  </a:cubicBezTo>
                  <a:cubicBezTo>
                    <a:pt x="3141" y="8408"/>
                    <a:pt x="2867" y="8558"/>
                    <a:pt x="2629" y="8690"/>
                  </a:cubicBezTo>
                  <a:cubicBezTo>
                    <a:pt x="2390" y="8822"/>
                    <a:pt x="2149" y="9000"/>
                    <a:pt x="2092" y="9079"/>
                  </a:cubicBezTo>
                  <a:cubicBezTo>
                    <a:pt x="2036" y="9158"/>
                    <a:pt x="1857" y="9367"/>
                    <a:pt x="1699" y="9545"/>
                  </a:cubicBezTo>
                  <a:cubicBezTo>
                    <a:pt x="1263" y="10037"/>
                    <a:pt x="1006" y="10591"/>
                    <a:pt x="831" y="11415"/>
                  </a:cubicBezTo>
                  <a:cubicBezTo>
                    <a:pt x="576" y="12614"/>
                    <a:pt x="645" y="13229"/>
                    <a:pt x="1184" y="14644"/>
                  </a:cubicBezTo>
                  <a:cubicBezTo>
                    <a:pt x="1488" y="15440"/>
                    <a:pt x="1502" y="15557"/>
                    <a:pt x="1296" y="15668"/>
                  </a:cubicBezTo>
                  <a:cubicBezTo>
                    <a:pt x="1279" y="15894"/>
                    <a:pt x="1117" y="16023"/>
                    <a:pt x="815" y="16076"/>
                  </a:cubicBezTo>
                  <a:cubicBezTo>
                    <a:pt x="513" y="16402"/>
                    <a:pt x="196" y="16841"/>
                    <a:pt x="108" y="17105"/>
                  </a:cubicBezTo>
                  <a:cubicBezTo>
                    <a:pt x="56" y="17263"/>
                    <a:pt x="19" y="17468"/>
                    <a:pt x="0" y="17643"/>
                  </a:cubicBezTo>
                  <a:lnTo>
                    <a:pt x="0" y="17926"/>
                  </a:lnTo>
                  <a:cubicBezTo>
                    <a:pt x="48" y="18287"/>
                    <a:pt x="292" y="18844"/>
                    <a:pt x="425" y="18844"/>
                  </a:cubicBezTo>
                  <a:cubicBezTo>
                    <a:pt x="472" y="18844"/>
                    <a:pt x="843" y="19086"/>
                    <a:pt x="1249" y="19383"/>
                  </a:cubicBezTo>
                  <a:cubicBezTo>
                    <a:pt x="1655" y="19679"/>
                    <a:pt x="2061" y="19921"/>
                    <a:pt x="2151" y="19921"/>
                  </a:cubicBezTo>
                  <a:cubicBezTo>
                    <a:pt x="2241" y="19921"/>
                    <a:pt x="2339" y="19981"/>
                    <a:pt x="2368" y="20055"/>
                  </a:cubicBezTo>
                  <a:cubicBezTo>
                    <a:pt x="2395" y="20122"/>
                    <a:pt x="2722" y="20159"/>
                    <a:pt x="3087" y="20176"/>
                  </a:cubicBezTo>
                  <a:cubicBezTo>
                    <a:pt x="3321" y="20124"/>
                    <a:pt x="3566" y="20113"/>
                    <a:pt x="3745" y="20176"/>
                  </a:cubicBezTo>
                  <a:cubicBezTo>
                    <a:pt x="4061" y="20160"/>
                    <a:pt x="4335" y="20129"/>
                    <a:pt x="4358" y="20070"/>
                  </a:cubicBezTo>
                  <a:cubicBezTo>
                    <a:pt x="4417" y="19922"/>
                    <a:pt x="4935" y="19794"/>
                    <a:pt x="5806" y="19705"/>
                  </a:cubicBezTo>
                  <a:cubicBezTo>
                    <a:pt x="6424" y="19641"/>
                    <a:pt x="6506" y="19667"/>
                    <a:pt x="7136" y="20118"/>
                  </a:cubicBezTo>
                  <a:cubicBezTo>
                    <a:pt x="7505" y="20382"/>
                    <a:pt x="7852" y="20598"/>
                    <a:pt x="7908" y="20603"/>
                  </a:cubicBezTo>
                  <a:cubicBezTo>
                    <a:pt x="7964" y="20609"/>
                    <a:pt x="8127" y="20731"/>
                    <a:pt x="8270" y="20872"/>
                  </a:cubicBezTo>
                  <a:cubicBezTo>
                    <a:pt x="8414" y="21014"/>
                    <a:pt x="8589" y="21166"/>
                    <a:pt x="8661" y="21209"/>
                  </a:cubicBezTo>
                  <a:cubicBezTo>
                    <a:pt x="8733" y="21252"/>
                    <a:pt x="8853" y="21337"/>
                    <a:pt x="8925" y="21401"/>
                  </a:cubicBezTo>
                  <a:cubicBezTo>
                    <a:pt x="8996" y="21465"/>
                    <a:pt x="9434" y="21526"/>
                    <a:pt x="9898" y="21531"/>
                  </a:cubicBezTo>
                  <a:cubicBezTo>
                    <a:pt x="10562" y="21537"/>
                    <a:pt x="10802" y="21485"/>
                    <a:pt x="11026" y="21290"/>
                  </a:cubicBezTo>
                  <a:cubicBezTo>
                    <a:pt x="11076" y="21247"/>
                    <a:pt x="11171" y="21161"/>
                    <a:pt x="11243" y="21098"/>
                  </a:cubicBezTo>
                  <a:cubicBezTo>
                    <a:pt x="11256" y="21074"/>
                    <a:pt x="11302" y="21049"/>
                    <a:pt x="11330" y="21026"/>
                  </a:cubicBezTo>
                  <a:cubicBezTo>
                    <a:pt x="11464" y="20910"/>
                    <a:pt x="11588" y="20804"/>
                    <a:pt x="11708" y="20699"/>
                  </a:cubicBezTo>
                  <a:cubicBezTo>
                    <a:pt x="11927" y="20511"/>
                    <a:pt x="12239" y="20312"/>
                    <a:pt x="12403" y="20257"/>
                  </a:cubicBezTo>
                  <a:cubicBezTo>
                    <a:pt x="12880" y="20098"/>
                    <a:pt x="13488" y="19304"/>
                    <a:pt x="13856" y="18460"/>
                  </a:cubicBezTo>
                  <a:cubicBezTo>
                    <a:pt x="13873" y="18413"/>
                    <a:pt x="13890" y="18368"/>
                    <a:pt x="13909" y="18330"/>
                  </a:cubicBezTo>
                  <a:cubicBezTo>
                    <a:pt x="14016" y="18067"/>
                    <a:pt x="14100" y="17806"/>
                    <a:pt x="14145" y="17556"/>
                  </a:cubicBezTo>
                  <a:lnTo>
                    <a:pt x="14228" y="17095"/>
                  </a:lnTo>
                  <a:lnTo>
                    <a:pt x="15348" y="17095"/>
                  </a:lnTo>
                  <a:cubicBezTo>
                    <a:pt x="16000" y="17095"/>
                    <a:pt x="16488" y="17039"/>
                    <a:pt x="16519" y="16961"/>
                  </a:cubicBezTo>
                  <a:cubicBezTo>
                    <a:pt x="16549" y="16886"/>
                    <a:pt x="16668" y="16826"/>
                    <a:pt x="16783" y="16826"/>
                  </a:cubicBezTo>
                  <a:cubicBezTo>
                    <a:pt x="17073" y="16826"/>
                    <a:pt x="17574" y="16449"/>
                    <a:pt x="18072" y="15850"/>
                  </a:cubicBezTo>
                  <a:cubicBezTo>
                    <a:pt x="18480" y="15360"/>
                    <a:pt x="18512" y="15345"/>
                    <a:pt x="19027" y="15418"/>
                  </a:cubicBezTo>
                  <a:cubicBezTo>
                    <a:pt x="19714" y="15515"/>
                    <a:pt x="20464" y="15157"/>
                    <a:pt x="20868" y="14543"/>
                  </a:cubicBezTo>
                  <a:cubicBezTo>
                    <a:pt x="21274" y="13928"/>
                    <a:pt x="21600" y="12863"/>
                    <a:pt x="21600" y="12140"/>
                  </a:cubicBezTo>
                  <a:cubicBezTo>
                    <a:pt x="21600" y="11626"/>
                    <a:pt x="21552" y="11477"/>
                    <a:pt x="21262" y="11040"/>
                  </a:cubicBezTo>
                  <a:cubicBezTo>
                    <a:pt x="21077" y="10762"/>
                    <a:pt x="20880" y="10508"/>
                    <a:pt x="20822" y="10478"/>
                  </a:cubicBezTo>
                  <a:cubicBezTo>
                    <a:pt x="20745" y="10438"/>
                    <a:pt x="20729" y="10182"/>
                    <a:pt x="20741" y="9646"/>
                  </a:cubicBezTo>
                  <a:lnTo>
                    <a:pt x="20723" y="9641"/>
                  </a:lnTo>
                  <a:lnTo>
                    <a:pt x="20695" y="7046"/>
                  </a:lnTo>
                  <a:cubicBezTo>
                    <a:pt x="20672" y="6985"/>
                    <a:pt x="20653" y="6928"/>
                    <a:pt x="20620" y="6854"/>
                  </a:cubicBezTo>
                  <a:cubicBezTo>
                    <a:pt x="20340" y="6218"/>
                    <a:pt x="19819" y="4644"/>
                    <a:pt x="19675" y="3995"/>
                  </a:cubicBezTo>
                  <a:cubicBezTo>
                    <a:pt x="19486" y="3140"/>
                    <a:pt x="18269" y="1614"/>
                    <a:pt x="17778" y="1616"/>
                  </a:cubicBezTo>
                  <a:cubicBezTo>
                    <a:pt x="17658" y="1616"/>
                    <a:pt x="17288" y="1415"/>
                    <a:pt x="16953" y="1164"/>
                  </a:cubicBezTo>
                  <a:cubicBezTo>
                    <a:pt x="16619" y="913"/>
                    <a:pt x="16170" y="599"/>
                    <a:pt x="15955" y="472"/>
                  </a:cubicBezTo>
                  <a:cubicBezTo>
                    <a:pt x="15740" y="345"/>
                    <a:pt x="15496" y="188"/>
                    <a:pt x="15413" y="121"/>
                  </a:cubicBezTo>
                  <a:cubicBezTo>
                    <a:pt x="15183" y="-63"/>
                    <a:pt x="14098" y="-27"/>
                    <a:pt x="13971" y="169"/>
                  </a:cubicBezTo>
                  <a:cubicBezTo>
                    <a:pt x="13898" y="283"/>
                    <a:pt x="13559" y="337"/>
                    <a:pt x="12917" y="337"/>
                  </a:cubicBezTo>
                  <a:cubicBezTo>
                    <a:pt x="12276" y="337"/>
                    <a:pt x="11934" y="283"/>
                    <a:pt x="11860" y="169"/>
                  </a:cubicBezTo>
                  <a:cubicBezTo>
                    <a:pt x="11795" y="68"/>
                    <a:pt x="11482" y="9"/>
                    <a:pt x="11175" y="1"/>
                  </a:cubicBezTo>
                  <a:close/>
                </a:path>
              </a:pathLst>
            </a:custGeom>
            <a:ln w="12700" cap="flat">
              <a:noFill/>
              <a:miter lim="400000"/>
            </a:ln>
            <a:effectLst/>
          </p:spPr>
        </p:pic>
        <p:sp>
          <p:nvSpPr>
            <p:cNvPr id="427" name="Google Shape;220;p10"/>
            <p:cNvSpPr txBox="1"/>
            <p:nvPr/>
          </p:nvSpPr>
          <p:spPr>
            <a:xfrm>
              <a:off x="11554" y="0"/>
              <a:ext cx="434568" cy="10047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defRPr b="1"/>
              </a:lvl1pPr>
            </a:lstStyle>
            <a:p>
              <a:r>
                <a:t>7</a:t>
              </a:r>
            </a:p>
          </p:txBody>
        </p:sp>
      </p:grpSp>
      <p:sp>
        <p:nvSpPr>
          <p:cNvPr id="429" name="Line"/>
          <p:cNvSpPr/>
          <p:nvPr/>
        </p:nvSpPr>
        <p:spPr>
          <a:xfrm flipV="1">
            <a:off x="4968045" y="2745659"/>
            <a:ext cx="7228030" cy="2497455"/>
          </a:xfrm>
          <a:prstGeom prst="line">
            <a:avLst/>
          </a:prstGeom>
          <a:ln w="76200">
            <a:solidFill>
              <a:srgbClr val="FFF385"/>
            </a:solidFill>
            <a:miter lim="400000"/>
            <a:tailEnd type="triangle"/>
          </a:ln>
        </p:spPr>
        <p:txBody>
          <a:bodyPr lIns="50800" tIns="50800" rIns="50800" bIns="50800" anchor="ctr"/>
          <a:lstStyle/>
          <a:p>
            <a:endParaRPr/>
          </a:p>
        </p:txBody>
      </p:sp>
      <p:sp>
        <p:nvSpPr>
          <p:cNvPr id="430" name="Line"/>
          <p:cNvSpPr/>
          <p:nvPr/>
        </p:nvSpPr>
        <p:spPr>
          <a:xfrm flipV="1">
            <a:off x="3729042" y="4126556"/>
            <a:ext cx="11648236" cy="2261364"/>
          </a:xfrm>
          <a:prstGeom prst="line">
            <a:avLst/>
          </a:prstGeom>
          <a:ln w="76200">
            <a:solidFill>
              <a:srgbClr val="FFF385"/>
            </a:solidFill>
            <a:miter lim="400000"/>
            <a:tailEnd type="triangle"/>
          </a:ln>
        </p:spPr>
        <p:txBody>
          <a:bodyPr lIns="50800" tIns="50800" rIns="50800" bIns="50800" anchor="ctr"/>
          <a:lstStyle/>
          <a:p>
            <a:endParaRPr/>
          </a:p>
        </p:txBody>
      </p:sp>
      <p:sp>
        <p:nvSpPr>
          <p:cNvPr id="431" name="Line"/>
          <p:cNvSpPr/>
          <p:nvPr/>
        </p:nvSpPr>
        <p:spPr>
          <a:xfrm flipV="1">
            <a:off x="4666495" y="6073818"/>
            <a:ext cx="7191488" cy="1385476"/>
          </a:xfrm>
          <a:prstGeom prst="line">
            <a:avLst/>
          </a:prstGeom>
          <a:ln w="76200">
            <a:solidFill>
              <a:srgbClr val="FFF385"/>
            </a:solidFill>
            <a:miter lim="400000"/>
            <a:tailEnd type="triangle"/>
          </a:ln>
        </p:spPr>
        <p:txBody>
          <a:bodyPr lIns="50800" tIns="50800" rIns="50800" bIns="50800" anchor="ctr"/>
          <a:lstStyle/>
          <a:p>
            <a:endParaRPr/>
          </a:p>
        </p:txBody>
      </p:sp>
      <p:sp>
        <p:nvSpPr>
          <p:cNvPr id="432" name="Line"/>
          <p:cNvSpPr/>
          <p:nvPr/>
        </p:nvSpPr>
        <p:spPr>
          <a:xfrm flipV="1">
            <a:off x="4648224" y="7318857"/>
            <a:ext cx="10858278" cy="1211812"/>
          </a:xfrm>
          <a:prstGeom prst="line">
            <a:avLst/>
          </a:prstGeom>
          <a:ln w="76200">
            <a:solidFill>
              <a:srgbClr val="FFF385"/>
            </a:solidFill>
            <a:miter lim="400000"/>
            <a:tailEnd type="triangle"/>
          </a:ln>
        </p:spPr>
        <p:txBody>
          <a:bodyPr lIns="50800" tIns="50800" rIns="50800" bIns="50800" anchor="ctr"/>
          <a:lstStyle/>
          <a:p>
            <a:endParaRPr/>
          </a:p>
        </p:txBody>
      </p:sp>
      <p:sp>
        <p:nvSpPr>
          <p:cNvPr id="433" name="Line"/>
          <p:cNvSpPr/>
          <p:nvPr/>
        </p:nvSpPr>
        <p:spPr>
          <a:xfrm flipV="1">
            <a:off x="5175398" y="9108781"/>
            <a:ext cx="6813324" cy="516456"/>
          </a:xfrm>
          <a:prstGeom prst="line">
            <a:avLst/>
          </a:prstGeom>
          <a:ln w="76200">
            <a:solidFill>
              <a:srgbClr val="FFF385"/>
            </a:solidFill>
            <a:miter lim="400000"/>
            <a:tailEnd type="triangle"/>
          </a:ln>
        </p:spPr>
        <p:txBody>
          <a:bodyPr lIns="50800" tIns="50800" rIns="50800" bIns="50800" anchor="ctr"/>
          <a:lstStyle/>
          <a:p>
            <a:endParaRPr/>
          </a:p>
        </p:txBody>
      </p:sp>
      <p:sp>
        <p:nvSpPr>
          <p:cNvPr id="434" name="Line"/>
          <p:cNvSpPr/>
          <p:nvPr/>
        </p:nvSpPr>
        <p:spPr>
          <a:xfrm flipV="1">
            <a:off x="6675323" y="10403981"/>
            <a:ext cx="9142910" cy="389418"/>
          </a:xfrm>
          <a:prstGeom prst="line">
            <a:avLst/>
          </a:prstGeom>
          <a:ln w="76200">
            <a:solidFill>
              <a:srgbClr val="FFF385"/>
            </a:solidFill>
            <a:miter lim="400000"/>
            <a:tailEnd type="triangle"/>
          </a:ln>
        </p:spPr>
        <p:txBody>
          <a:bodyPr lIns="50800" tIns="50800" rIns="50800" bIns="50800" anchor="ctr"/>
          <a:lstStyle/>
          <a:p>
            <a:endParaRPr/>
          </a:p>
        </p:txBody>
      </p:sp>
      <p:sp>
        <p:nvSpPr>
          <p:cNvPr id="435" name="Line"/>
          <p:cNvSpPr/>
          <p:nvPr/>
        </p:nvSpPr>
        <p:spPr>
          <a:xfrm>
            <a:off x="4014601" y="11958596"/>
            <a:ext cx="7538070" cy="1"/>
          </a:xfrm>
          <a:prstGeom prst="line">
            <a:avLst/>
          </a:prstGeom>
          <a:ln w="76200">
            <a:solidFill>
              <a:srgbClr val="FFF385"/>
            </a:solidFill>
            <a:miter lim="400000"/>
            <a:tailEnd type="triangle"/>
          </a:ln>
        </p:spPr>
        <p:txBody>
          <a:bodyPr lIns="50800" tIns="50800" rIns="50800" bIns="50800" anchor="ctr"/>
          <a:lstStyle/>
          <a:p>
            <a:endParaRPr/>
          </a:p>
        </p:txBody>
      </p:sp>
      <p:grpSp>
        <p:nvGrpSpPr>
          <p:cNvPr id="456" name="Group"/>
          <p:cNvGrpSpPr/>
          <p:nvPr/>
        </p:nvGrpSpPr>
        <p:grpSpPr>
          <a:xfrm>
            <a:off x="20855011" y="-58505"/>
            <a:ext cx="3531567" cy="13779122"/>
            <a:chOff x="0" y="-899183"/>
            <a:chExt cx="3531566" cy="13779121"/>
          </a:xfrm>
        </p:grpSpPr>
        <p:pic>
          <p:nvPicPr>
            <p:cNvPr id="436" name="Google Shape;233;p11" descr="Google Shape;233;p11"/>
            <p:cNvPicPr>
              <a:picLocks noChangeAspect="1"/>
            </p:cNvPicPr>
            <p:nvPr/>
          </p:nvPicPr>
          <p:blipFill>
            <a:blip r:embed="rId4"/>
            <a:srcRect l="3892" t="109" r="75285" b="5384"/>
            <a:stretch>
              <a:fillRect/>
            </a:stretch>
          </p:blipFill>
          <p:spPr>
            <a:xfrm>
              <a:off x="-1" y="-899184"/>
              <a:ext cx="3531568" cy="13779123"/>
            </a:xfrm>
            <a:prstGeom prst="rect">
              <a:avLst/>
            </a:prstGeom>
            <a:ln w="12700" cap="flat">
              <a:noFill/>
              <a:miter lim="400000"/>
            </a:ln>
            <a:effectLst/>
          </p:spPr>
        </p:pic>
        <p:grpSp>
          <p:nvGrpSpPr>
            <p:cNvPr id="455" name="Group"/>
            <p:cNvGrpSpPr/>
            <p:nvPr/>
          </p:nvGrpSpPr>
          <p:grpSpPr>
            <a:xfrm>
              <a:off x="202096" y="-643209"/>
              <a:ext cx="2987143" cy="12781206"/>
              <a:chOff x="0" y="-1399823"/>
              <a:chExt cx="2987141" cy="12781205"/>
            </a:xfrm>
          </p:grpSpPr>
          <p:sp>
            <p:nvSpPr>
              <p:cNvPr id="437" name="Rectangle"/>
              <p:cNvSpPr/>
              <p:nvPr/>
            </p:nvSpPr>
            <p:spPr>
              <a:xfrm>
                <a:off x="11837" y="6444801"/>
                <a:ext cx="2975306" cy="399431"/>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38" name="Rectangle"/>
              <p:cNvSpPr/>
              <p:nvPr/>
            </p:nvSpPr>
            <p:spPr>
              <a:xfrm>
                <a:off x="0" y="4628619"/>
                <a:ext cx="2975305" cy="399431"/>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39" name="Rectangle"/>
              <p:cNvSpPr/>
              <p:nvPr/>
            </p:nvSpPr>
            <p:spPr>
              <a:xfrm>
                <a:off x="0" y="3195951"/>
                <a:ext cx="2975305" cy="399431"/>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40" name="Rectangle"/>
              <p:cNvSpPr/>
              <p:nvPr/>
            </p:nvSpPr>
            <p:spPr>
              <a:xfrm>
                <a:off x="0" y="2064897"/>
                <a:ext cx="2975305" cy="399431"/>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41" name="Rectangle"/>
              <p:cNvSpPr/>
              <p:nvPr/>
            </p:nvSpPr>
            <p:spPr>
              <a:xfrm>
                <a:off x="0" y="937377"/>
                <a:ext cx="2975305" cy="39943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42" name="Rectangle"/>
              <p:cNvSpPr/>
              <p:nvPr/>
            </p:nvSpPr>
            <p:spPr>
              <a:xfrm>
                <a:off x="0" y="8499338"/>
                <a:ext cx="2975305" cy="399431"/>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43" name="Rectangle"/>
              <p:cNvSpPr/>
              <p:nvPr/>
            </p:nvSpPr>
            <p:spPr>
              <a:xfrm>
                <a:off x="0" y="10884294"/>
                <a:ext cx="2975305" cy="39943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44" name="Rectangle"/>
              <p:cNvSpPr/>
              <p:nvPr/>
            </p:nvSpPr>
            <p:spPr>
              <a:xfrm>
                <a:off x="0" y="154673"/>
                <a:ext cx="2975305" cy="399430"/>
              </a:xfrm>
              <a:prstGeom prst="rect">
                <a:avLst/>
              </a:prstGeom>
              <a:solidFill>
                <a:srgbClr val="FFFFFF"/>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grpSp>
            <p:nvGrpSpPr>
              <p:cNvPr id="454" name="Group"/>
              <p:cNvGrpSpPr/>
              <p:nvPr/>
            </p:nvGrpSpPr>
            <p:grpSpPr>
              <a:xfrm>
                <a:off x="32301" y="-1399824"/>
                <a:ext cx="2910702" cy="12781206"/>
                <a:chOff x="-71594" y="-1399823"/>
                <a:chExt cx="2910700" cy="12781205"/>
              </a:xfrm>
            </p:grpSpPr>
            <p:sp>
              <p:nvSpPr>
                <p:cNvPr id="445" name="Google Shape;220;p10"/>
                <p:cNvSpPr txBox="1"/>
                <p:nvPr/>
              </p:nvSpPr>
              <p:spPr>
                <a:xfrm>
                  <a:off x="661168" y="0"/>
                  <a:ext cx="1445176" cy="588683"/>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lvl1pPr>
                </a:lstStyle>
                <a:p>
                  <a:r>
                    <a:t>1 cm</a:t>
                  </a:r>
                </a:p>
              </p:txBody>
            </p:sp>
            <p:sp>
              <p:nvSpPr>
                <p:cNvPr id="446" name="Google Shape;220;p10"/>
                <p:cNvSpPr txBox="1"/>
                <p:nvPr/>
              </p:nvSpPr>
              <p:spPr>
                <a:xfrm>
                  <a:off x="661168" y="882442"/>
                  <a:ext cx="1445176" cy="588683"/>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lvl1pPr>
                </a:lstStyle>
                <a:p>
                  <a:r>
                    <a:t>Rat</a:t>
                  </a:r>
                </a:p>
              </p:txBody>
            </p:sp>
            <p:sp>
              <p:nvSpPr>
                <p:cNvPr id="447" name="Google Shape;220;p10"/>
                <p:cNvSpPr txBox="1"/>
                <p:nvPr/>
              </p:nvSpPr>
              <p:spPr>
                <a:xfrm>
                  <a:off x="661168" y="3059917"/>
                  <a:ext cx="1445176" cy="588683"/>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lvl1pPr>
                </a:lstStyle>
                <a:p>
                  <a:r>
                    <a:t>Cat</a:t>
                  </a:r>
                </a:p>
              </p:txBody>
            </p:sp>
            <p:sp>
              <p:nvSpPr>
                <p:cNvPr id="448" name="Google Shape;220;p10"/>
                <p:cNvSpPr txBox="1"/>
                <p:nvPr/>
              </p:nvSpPr>
              <p:spPr>
                <a:xfrm>
                  <a:off x="594054" y="1933478"/>
                  <a:ext cx="1579405" cy="588683"/>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lvl1pPr>
                </a:lstStyle>
                <a:p>
                  <a:r>
                    <a:t>Rabbit</a:t>
                  </a:r>
                </a:p>
              </p:txBody>
            </p:sp>
            <p:sp>
              <p:nvSpPr>
                <p:cNvPr id="449" name="Google Shape;220;p10"/>
                <p:cNvSpPr txBox="1"/>
                <p:nvPr/>
              </p:nvSpPr>
              <p:spPr>
                <a:xfrm>
                  <a:off x="612471" y="4586684"/>
                  <a:ext cx="1542570" cy="670368"/>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lvl1pPr>
                </a:lstStyle>
                <a:p>
                  <a:r>
                    <a:t>Sheep</a:t>
                  </a:r>
                </a:p>
              </p:txBody>
            </p:sp>
            <p:sp>
              <p:nvSpPr>
                <p:cNvPr id="450" name="Google Shape;220;p10"/>
                <p:cNvSpPr txBox="1"/>
                <p:nvPr/>
              </p:nvSpPr>
              <p:spPr>
                <a:xfrm>
                  <a:off x="-71595" y="6352698"/>
                  <a:ext cx="2910702" cy="64105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lvl1pPr>
                </a:lstStyle>
                <a:p>
                  <a:r>
                    <a:t>Chimpanzee</a:t>
                  </a:r>
                </a:p>
              </p:txBody>
            </p:sp>
            <p:sp>
              <p:nvSpPr>
                <p:cNvPr id="451" name="Google Shape;220;p10"/>
                <p:cNvSpPr txBox="1"/>
                <p:nvPr/>
              </p:nvSpPr>
              <p:spPr>
                <a:xfrm>
                  <a:off x="550950" y="8372611"/>
                  <a:ext cx="1665612" cy="588683"/>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lvl1pPr>
                </a:lstStyle>
                <a:p>
                  <a:r>
                    <a:t>Human</a:t>
                  </a:r>
                </a:p>
              </p:txBody>
            </p:sp>
            <p:sp>
              <p:nvSpPr>
                <p:cNvPr id="452" name="Google Shape;220;p10"/>
                <p:cNvSpPr txBox="1"/>
                <p:nvPr/>
              </p:nvSpPr>
              <p:spPr>
                <a:xfrm>
                  <a:off x="449652" y="10771919"/>
                  <a:ext cx="1868209" cy="609463"/>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lvl1pPr>
                </a:lstStyle>
                <a:p>
                  <a:r>
                    <a:t>Dolphin</a:t>
                  </a:r>
                </a:p>
              </p:txBody>
            </p:sp>
            <p:sp>
              <p:nvSpPr>
                <p:cNvPr id="453" name="Google Shape;220;p10"/>
                <p:cNvSpPr txBox="1"/>
                <p:nvPr/>
              </p:nvSpPr>
              <p:spPr>
                <a:xfrm>
                  <a:off x="9603" y="-1399824"/>
                  <a:ext cx="2748307" cy="1106065"/>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699" tIns="45699" rIns="45699" bIns="45699" numCol="1" anchor="t">
                  <a:noAutofit/>
                </a:bodyPr>
                <a:lstStyle>
                  <a:lvl1pPr algn="ctr">
                    <a:defRPr sz="3600" b="1">
                      <a:solidFill>
                        <a:srgbClr val="7958E4"/>
                      </a:solidFill>
                    </a:defRPr>
                  </a:lvl1pPr>
                </a:lstStyle>
                <a:p>
                  <a:r>
                    <a:t>ACTUAL SIZE</a:t>
                  </a:r>
                </a:p>
              </p:txBody>
            </p:sp>
          </p:grpSp>
        </p:gr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959E3"/>
            </a:gs>
            <a:gs pos="100000">
              <a:srgbClr val="00B6FE"/>
            </a:gs>
          </a:gsLst>
          <a:lin ang="5400000" scaled="0"/>
        </a:gradFill>
        <a:effectLst/>
      </p:bgPr>
    </p:bg>
    <p:spTree>
      <p:nvGrpSpPr>
        <p:cNvPr id="1" name=""/>
        <p:cNvGrpSpPr/>
        <p:nvPr/>
      </p:nvGrpSpPr>
      <p:grpSpPr>
        <a:xfrm>
          <a:off x="0" y="0"/>
          <a:ext cx="0" cy="0"/>
          <a:chOff x="0" y="0"/>
          <a:chExt cx="0" cy="0"/>
        </a:xfrm>
      </p:grpSpPr>
      <p:sp>
        <p:nvSpPr>
          <p:cNvPr id="460" name="Here are some more animal brains:"/>
          <p:cNvSpPr txBox="1">
            <a:spLocks noGrp="1"/>
          </p:cNvSpPr>
          <p:nvPr>
            <p:ph type="title"/>
          </p:nvPr>
        </p:nvSpPr>
        <p:spPr>
          <a:xfrm>
            <a:off x="1206500" y="484947"/>
            <a:ext cx="21971000" cy="1433163"/>
          </a:xfrm>
          <a:prstGeom prst="rect">
            <a:avLst/>
          </a:prstGeom>
        </p:spPr>
        <p:txBody>
          <a:bodyPr/>
          <a:lstStyle>
            <a:lvl1pPr algn="ctr">
              <a:defRPr>
                <a:solidFill>
                  <a:srgbClr val="FFFFFF"/>
                </a:solidFill>
              </a:defRPr>
            </a:lvl1pPr>
          </a:lstStyle>
          <a:p>
            <a:r>
              <a:t>Here are some more animal brains:</a:t>
            </a:r>
          </a:p>
        </p:txBody>
      </p:sp>
      <p:pic>
        <p:nvPicPr>
          <p:cNvPr id="461" name="Google Shape;240;p12" descr="Google Shape;240;p12"/>
          <p:cNvPicPr>
            <a:picLocks noChangeAspect="1"/>
          </p:cNvPicPr>
          <p:nvPr/>
        </p:nvPicPr>
        <p:blipFill>
          <a:blip r:embed="rId3"/>
          <a:stretch>
            <a:fillRect/>
          </a:stretch>
        </p:blipFill>
        <p:spPr>
          <a:xfrm>
            <a:off x="4407098" y="2079729"/>
            <a:ext cx="15569868" cy="11013140"/>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How do we see INSIDE the brain?"/>
          <p:cNvSpPr txBox="1">
            <a:spLocks noGrp="1"/>
          </p:cNvSpPr>
          <p:nvPr>
            <p:ph type="title"/>
          </p:nvPr>
        </p:nvSpPr>
        <p:spPr>
          <a:prstGeom prst="rect">
            <a:avLst/>
          </a:prstGeom>
        </p:spPr>
        <p:txBody>
          <a:bodyPr/>
          <a:lstStyle/>
          <a:p>
            <a:r>
              <a:t>How do we see INSIDE the brain?</a:t>
            </a:r>
          </a:p>
        </p:txBody>
      </p:sp>
      <p:grpSp>
        <p:nvGrpSpPr>
          <p:cNvPr id="468" name="Group"/>
          <p:cNvGrpSpPr/>
          <p:nvPr/>
        </p:nvGrpSpPr>
        <p:grpSpPr>
          <a:xfrm>
            <a:off x="17586983" y="3574075"/>
            <a:ext cx="3765335" cy="3728707"/>
            <a:chOff x="0" y="0"/>
            <a:chExt cx="3765334" cy="3728705"/>
          </a:xfrm>
        </p:grpSpPr>
        <p:sp>
          <p:nvSpPr>
            <p:cNvPr id="466" name="Rectangle"/>
            <p:cNvSpPr/>
            <p:nvPr/>
          </p:nvSpPr>
          <p:spPr>
            <a:xfrm>
              <a:off x="0" y="0"/>
              <a:ext cx="3765335" cy="3728706"/>
            </a:xfrm>
            <a:prstGeom prst="rect">
              <a:avLst/>
            </a:prstGeom>
            <a:solidFill>
              <a:srgbClr val="000000"/>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67" name="Google Shape;258;p14" descr="Google Shape;258;p14"/>
            <p:cNvPicPr>
              <a:picLocks noChangeAspect="1"/>
            </p:cNvPicPr>
            <p:nvPr/>
          </p:nvPicPr>
          <p:blipFill>
            <a:blip r:embed="rId3"/>
            <a:stretch>
              <a:fillRect/>
            </a:stretch>
          </p:blipFill>
          <p:spPr>
            <a:xfrm flipH="1">
              <a:off x="0" y="169951"/>
              <a:ext cx="3765335" cy="3388804"/>
            </a:xfrm>
            <a:prstGeom prst="rect">
              <a:avLst/>
            </a:prstGeom>
            <a:ln w="12700" cap="flat">
              <a:noFill/>
              <a:miter lim="400000"/>
            </a:ln>
            <a:effectLst/>
          </p:spPr>
        </p:pic>
      </p:grpSp>
      <p:grpSp>
        <p:nvGrpSpPr>
          <p:cNvPr id="471" name="Group"/>
          <p:cNvGrpSpPr/>
          <p:nvPr/>
        </p:nvGrpSpPr>
        <p:grpSpPr>
          <a:xfrm>
            <a:off x="3031682" y="3574075"/>
            <a:ext cx="3765335" cy="3728707"/>
            <a:chOff x="0" y="0"/>
            <a:chExt cx="3765334" cy="3728705"/>
          </a:xfrm>
        </p:grpSpPr>
        <p:sp>
          <p:nvSpPr>
            <p:cNvPr id="469" name="Rectangle"/>
            <p:cNvSpPr/>
            <p:nvPr/>
          </p:nvSpPr>
          <p:spPr>
            <a:xfrm>
              <a:off x="0" y="0"/>
              <a:ext cx="3765335" cy="3728706"/>
            </a:xfrm>
            <a:prstGeom prst="rect">
              <a:avLst/>
            </a:prstGeom>
            <a:solidFill>
              <a:srgbClr val="000000"/>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70" name="Google Shape;259;p14" descr="Google Shape;259;p14"/>
            <p:cNvPicPr>
              <a:picLocks noChangeAspect="1"/>
            </p:cNvPicPr>
            <p:nvPr/>
          </p:nvPicPr>
          <p:blipFill>
            <a:blip r:embed="rId4"/>
            <a:stretch>
              <a:fillRect/>
            </a:stretch>
          </p:blipFill>
          <p:spPr>
            <a:xfrm rot="16200000" flipH="1">
              <a:off x="324125" y="251206"/>
              <a:ext cx="3117084" cy="3584646"/>
            </a:xfrm>
            <a:prstGeom prst="rect">
              <a:avLst/>
            </a:prstGeom>
            <a:ln w="12700" cap="flat">
              <a:noFill/>
              <a:miter lim="400000"/>
            </a:ln>
            <a:effectLst/>
          </p:spPr>
        </p:pic>
      </p:grpSp>
      <p:pic>
        <p:nvPicPr>
          <p:cNvPr id="472" name="Google Shape;260;p14" descr="Google Shape;260;p14"/>
          <p:cNvPicPr>
            <a:picLocks noChangeAspect="1"/>
          </p:cNvPicPr>
          <p:nvPr/>
        </p:nvPicPr>
        <p:blipFill>
          <a:blip r:embed="rId5"/>
          <a:stretch>
            <a:fillRect/>
          </a:stretch>
        </p:blipFill>
        <p:spPr>
          <a:xfrm>
            <a:off x="10466883" y="7589114"/>
            <a:ext cx="3450234" cy="3689834"/>
          </a:xfrm>
          <a:prstGeom prst="rect">
            <a:avLst/>
          </a:prstGeom>
          <a:ln w="12700">
            <a:miter lim="400000"/>
          </a:ln>
        </p:spPr>
      </p:pic>
      <p:pic>
        <p:nvPicPr>
          <p:cNvPr id="473" name="Google Shape;261;p14" descr="Google Shape;261;p14"/>
          <p:cNvPicPr>
            <a:picLocks noChangeAspect="1"/>
          </p:cNvPicPr>
          <p:nvPr/>
        </p:nvPicPr>
        <p:blipFill>
          <a:blip r:embed="rId6"/>
          <a:stretch>
            <a:fillRect/>
          </a:stretch>
        </p:blipFill>
        <p:spPr>
          <a:xfrm>
            <a:off x="2613166" y="8403216"/>
            <a:ext cx="4602368" cy="2061630"/>
          </a:xfrm>
          <a:prstGeom prst="rect">
            <a:avLst/>
          </a:prstGeom>
          <a:ln w="12700">
            <a:miter lim="400000"/>
          </a:ln>
        </p:spPr>
      </p:pic>
      <p:pic>
        <p:nvPicPr>
          <p:cNvPr id="474" name="Google Shape;262;p14" descr="Google Shape;262;p14"/>
          <p:cNvPicPr>
            <a:picLocks noChangeAspect="1"/>
          </p:cNvPicPr>
          <p:nvPr/>
        </p:nvPicPr>
        <p:blipFill>
          <a:blip r:embed="rId7"/>
          <a:stretch>
            <a:fillRect/>
          </a:stretch>
        </p:blipFill>
        <p:spPr>
          <a:xfrm>
            <a:off x="16856452" y="8127432"/>
            <a:ext cx="5226397" cy="2613198"/>
          </a:xfrm>
          <a:prstGeom prst="rect">
            <a:avLst/>
          </a:prstGeom>
          <a:ln w="12700">
            <a:miter lim="400000"/>
          </a:ln>
        </p:spPr>
      </p:pic>
      <p:grpSp>
        <p:nvGrpSpPr>
          <p:cNvPr id="477" name="Group"/>
          <p:cNvGrpSpPr/>
          <p:nvPr/>
        </p:nvGrpSpPr>
        <p:grpSpPr>
          <a:xfrm>
            <a:off x="10309332" y="3574075"/>
            <a:ext cx="3765336" cy="3728707"/>
            <a:chOff x="0" y="0"/>
            <a:chExt cx="3765334" cy="3728705"/>
          </a:xfrm>
        </p:grpSpPr>
        <p:sp>
          <p:nvSpPr>
            <p:cNvPr id="475" name="Rectangle"/>
            <p:cNvSpPr/>
            <p:nvPr/>
          </p:nvSpPr>
          <p:spPr>
            <a:xfrm>
              <a:off x="0" y="0"/>
              <a:ext cx="3765335" cy="3728706"/>
            </a:xfrm>
            <a:prstGeom prst="rect">
              <a:avLst/>
            </a:prstGeom>
            <a:solidFill>
              <a:srgbClr val="000000"/>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76" name="Google Shape;263;p14" descr="Google Shape;263;p14"/>
            <p:cNvPicPr>
              <a:picLocks noChangeAspect="1"/>
            </p:cNvPicPr>
            <p:nvPr/>
          </p:nvPicPr>
          <p:blipFill>
            <a:blip r:embed="rId8"/>
            <a:stretch>
              <a:fillRect/>
            </a:stretch>
          </p:blipFill>
          <p:spPr>
            <a:xfrm>
              <a:off x="0" y="67261"/>
              <a:ext cx="3765335" cy="3594183"/>
            </a:xfrm>
            <a:prstGeom prst="rect">
              <a:avLst/>
            </a:prstGeom>
            <a:ln w="12700" cap="flat">
              <a:noFill/>
              <a:miter lim="400000"/>
            </a:ln>
            <a:effectLst/>
          </p:spPr>
        </p:pic>
      </p:grpSp>
      <p:sp>
        <p:nvSpPr>
          <p:cNvPr id="478" name="Google Shape;197;p9"/>
          <p:cNvSpPr txBox="1"/>
          <p:nvPr/>
        </p:nvSpPr>
        <p:spPr>
          <a:xfrm>
            <a:off x="3369107" y="11565280"/>
            <a:ext cx="3090486" cy="8769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699" tIns="45699" rIns="45699" bIns="45699"/>
          <a:lstStyle>
            <a:lvl1pPr algn="ctr"/>
          </a:lstStyle>
          <a:p>
            <a:r>
              <a:t>Horizontal</a:t>
            </a:r>
          </a:p>
        </p:txBody>
      </p:sp>
      <p:sp>
        <p:nvSpPr>
          <p:cNvPr id="479" name="Google Shape;197;p9"/>
          <p:cNvSpPr txBox="1"/>
          <p:nvPr/>
        </p:nvSpPr>
        <p:spPr>
          <a:xfrm>
            <a:off x="10646757" y="11565280"/>
            <a:ext cx="3090486" cy="8769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699" tIns="45699" rIns="45699" bIns="45699"/>
          <a:lstStyle>
            <a:lvl1pPr algn="ctr"/>
          </a:lstStyle>
          <a:p>
            <a:r>
              <a:t>Coronal</a:t>
            </a:r>
          </a:p>
        </p:txBody>
      </p:sp>
      <p:sp>
        <p:nvSpPr>
          <p:cNvPr id="480" name="Google Shape;197;p9"/>
          <p:cNvSpPr txBox="1"/>
          <p:nvPr/>
        </p:nvSpPr>
        <p:spPr>
          <a:xfrm>
            <a:off x="17924407" y="11565280"/>
            <a:ext cx="3090486" cy="8769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699" tIns="45699" rIns="45699" bIns="45699"/>
          <a:lstStyle>
            <a:lvl1pPr algn="ctr"/>
          </a:lstStyle>
          <a:p>
            <a:r>
              <a:t>Saggital</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 name="This is the highest resolution MRI scan  of the whole human brain to date" descr="This is the highest resolution MRI scan  of the whole human brain to date"/>
          <p:cNvPicPr>
            <a:picLocks/>
          </p:cNvPicPr>
          <p:nvPr>
            <a:videoFile r:link="rId1"/>
          </p:nvPr>
        </p:nvPicPr>
        <p:blipFill>
          <a:blip r:embed="rId4"/>
          <a:stretch>
            <a:fillRect/>
          </a:stretch>
        </p:blipFill>
        <p:spPr>
          <a:xfrm>
            <a:off x="4584321" y="1152241"/>
            <a:ext cx="15215358" cy="11411518"/>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8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84"/>
                </p:tgtEl>
              </p:cMediaNode>
            </p:video>
            <p:seq concurrent="1" prevAc="none" nextAc="seek">
              <p:cTn id="8" restart="whenNotActive" fill="hold" evtFilter="cancelBubble" nodeType="interactiveSeq">
                <p:stCondLst>
                  <p:cond evt="onClick" delay="0">
                    <p:tgtEl>
                      <p:spTgt spid="48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84"/>
                                        </p:tgtEl>
                                      </p:cBhvr>
                                    </p:cmd>
                                  </p:childTnLst>
                                </p:cTn>
                              </p:par>
                            </p:childTnLst>
                          </p:cTn>
                        </p:par>
                      </p:childTnLst>
                    </p:cTn>
                  </p:par>
                </p:childTnLst>
              </p:cTn>
              <p:nextCondLst>
                <p:cond evt="onClick" delay="0">
                  <p:tgtEl>
                    <p:spTgt spid="48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 name="Summary"/>
          <p:cNvSpPr txBox="1">
            <a:spLocks noGrp="1"/>
          </p:cNvSpPr>
          <p:nvPr>
            <p:ph type="title"/>
          </p:nvPr>
        </p:nvSpPr>
        <p:spPr>
          <a:xfrm>
            <a:off x="1206500" y="1270000"/>
            <a:ext cx="9779000" cy="1346306"/>
          </a:xfrm>
          <a:prstGeom prst="rect">
            <a:avLst/>
          </a:prstGeom>
        </p:spPr>
        <p:txBody>
          <a:bodyPr/>
          <a:lstStyle>
            <a:lvl1pPr defTabSz="2365188">
              <a:defRPr sz="8245" spc="-164"/>
            </a:lvl1pPr>
          </a:lstStyle>
          <a:p>
            <a:r>
              <a:t>Summary</a:t>
            </a:r>
          </a:p>
        </p:txBody>
      </p:sp>
      <p:sp>
        <p:nvSpPr>
          <p:cNvPr id="489" name="Neuroscience is the study of the nervous system…"/>
          <p:cNvSpPr txBox="1">
            <a:spLocks noGrp="1"/>
          </p:cNvSpPr>
          <p:nvPr>
            <p:ph type="body" sz="half" idx="1"/>
          </p:nvPr>
        </p:nvSpPr>
        <p:spPr>
          <a:xfrm>
            <a:off x="1206500" y="3686454"/>
            <a:ext cx="9779000" cy="8759546"/>
          </a:xfrm>
          <a:prstGeom prst="rect">
            <a:avLst/>
          </a:prstGeom>
        </p:spPr>
        <p:txBody>
          <a:bodyPr/>
          <a:lstStyle/>
          <a:p>
            <a:pPr marL="698500" indent="-698500">
              <a:buSzPct val="123000"/>
              <a:buChar char="•"/>
            </a:pPr>
            <a:r>
              <a:t>Neuroscience is the study of the nervous system</a:t>
            </a:r>
          </a:p>
          <a:p>
            <a:pPr marL="698500" indent="-698500">
              <a:buSzPct val="123000"/>
              <a:buChar char="•"/>
            </a:pPr>
            <a:endParaRPr/>
          </a:p>
          <a:p>
            <a:pPr marL="698500" indent="-698500">
              <a:buSzPct val="123000"/>
              <a:buChar char="•"/>
            </a:pPr>
            <a:r>
              <a:t>It includes the brain, spinal cord, and peripheral nervous system</a:t>
            </a:r>
          </a:p>
          <a:p>
            <a:pPr marL="698500" indent="-698500">
              <a:buSzPct val="123000"/>
              <a:buChar char="•"/>
            </a:pPr>
            <a:endParaRPr/>
          </a:p>
          <a:p>
            <a:pPr marL="698500" indent="-698500">
              <a:buSzPct val="123000"/>
              <a:buChar char="•"/>
            </a:pPr>
            <a:r>
              <a:t>The brain has folds and is made up of parts</a:t>
            </a:r>
          </a:p>
        </p:txBody>
      </p:sp>
      <p:pic>
        <p:nvPicPr>
          <p:cNvPr id="490" name="IMG_3383.jpeg" descr="IMG_3383.jpeg"/>
          <p:cNvPicPr>
            <a:picLocks noChangeAspect="1"/>
          </p:cNvPicPr>
          <p:nvPr/>
        </p:nvPicPr>
        <p:blipFill>
          <a:blip r:embed="rId3"/>
          <a:srcRect l="19930" t="21396" r="19930" b="21396"/>
          <a:stretch>
            <a:fillRect/>
          </a:stretch>
        </p:blipFill>
        <p:spPr>
          <a:xfrm>
            <a:off x="12192000" y="1269999"/>
            <a:ext cx="10922001" cy="11188701"/>
          </a:xfrm>
          <a:prstGeom prst="rect">
            <a:avLst/>
          </a:prstGeom>
          <a:ln w="127000">
            <a:solidFill>
              <a:srgbClr val="07498F"/>
            </a:solidFill>
            <a:miter lim="400000"/>
          </a:ln>
        </p:spPr>
      </p:pic>
      <p:pic>
        <p:nvPicPr>
          <p:cNvPr id="491" name="nervous-system.png" descr="nervous-system.png"/>
          <p:cNvPicPr>
            <a:picLocks noChangeAspect="1"/>
          </p:cNvPicPr>
          <p:nvPr/>
        </p:nvPicPr>
        <p:blipFill>
          <a:blip r:embed="rId4"/>
          <a:stretch>
            <a:fillRect/>
          </a:stretch>
        </p:blipFill>
        <p:spPr>
          <a:xfrm>
            <a:off x="13293855" y="2498855"/>
            <a:ext cx="8718290" cy="871829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Summary"/>
          <p:cNvSpPr txBox="1">
            <a:spLocks noGrp="1"/>
          </p:cNvSpPr>
          <p:nvPr>
            <p:ph type="title"/>
          </p:nvPr>
        </p:nvSpPr>
        <p:spPr>
          <a:xfrm>
            <a:off x="1206500" y="1270000"/>
            <a:ext cx="9779000" cy="1346306"/>
          </a:xfrm>
          <a:prstGeom prst="rect">
            <a:avLst/>
          </a:prstGeom>
        </p:spPr>
        <p:txBody>
          <a:bodyPr/>
          <a:lstStyle>
            <a:lvl1pPr defTabSz="2365188">
              <a:defRPr sz="8245" spc="-164"/>
            </a:lvl1pPr>
          </a:lstStyle>
          <a:p>
            <a:r>
              <a:t>Summary</a:t>
            </a:r>
          </a:p>
        </p:txBody>
      </p:sp>
      <p:sp>
        <p:nvSpPr>
          <p:cNvPr id="496" name="Different animal species have different brains…"/>
          <p:cNvSpPr txBox="1">
            <a:spLocks noGrp="1"/>
          </p:cNvSpPr>
          <p:nvPr>
            <p:ph type="body" sz="half" idx="1"/>
          </p:nvPr>
        </p:nvSpPr>
        <p:spPr>
          <a:xfrm>
            <a:off x="1206500" y="3686454"/>
            <a:ext cx="9779000" cy="8759546"/>
          </a:xfrm>
          <a:prstGeom prst="rect">
            <a:avLst/>
          </a:prstGeom>
        </p:spPr>
        <p:txBody>
          <a:bodyPr/>
          <a:lstStyle/>
          <a:p>
            <a:pPr marL="698500" indent="-698500">
              <a:buSzPct val="123000"/>
              <a:buChar char="•"/>
            </a:pPr>
            <a:r>
              <a:t>Different animal species have different brains</a:t>
            </a:r>
          </a:p>
          <a:p>
            <a:pPr marL="698500" indent="-698500">
              <a:buSzPct val="123000"/>
              <a:buChar char="•"/>
            </a:pPr>
            <a:endParaRPr/>
          </a:p>
          <a:p>
            <a:pPr marL="698500" indent="-698500">
              <a:buSzPct val="123000"/>
              <a:buChar char="•"/>
            </a:pPr>
            <a:r>
              <a:t>We can look at the brain in 3 planes with MRI</a:t>
            </a:r>
          </a:p>
        </p:txBody>
      </p:sp>
      <p:pic>
        <p:nvPicPr>
          <p:cNvPr id="497" name="Google Shape;262;p14" descr="Google Shape;262;p14"/>
          <p:cNvPicPr>
            <a:picLocks noChangeAspect="1"/>
          </p:cNvPicPr>
          <p:nvPr/>
        </p:nvPicPr>
        <p:blipFill>
          <a:blip r:embed="rId3"/>
          <a:srcRect l="13325" r="13325"/>
          <a:stretch>
            <a:fillRect/>
          </a:stretch>
        </p:blipFill>
        <p:spPr>
          <a:xfrm>
            <a:off x="12252127" y="1342032"/>
            <a:ext cx="10801602" cy="11044771"/>
          </a:xfrm>
          <a:prstGeom prst="rect">
            <a:avLst/>
          </a:prstGeom>
          <a:ln w="127000">
            <a:solidFill>
              <a:srgbClr val="07498F"/>
            </a:solidFill>
            <a:miter lim="400000"/>
          </a:ln>
        </p:spPr>
      </p:pic>
      <p:grpSp>
        <p:nvGrpSpPr>
          <p:cNvPr id="500" name="Group"/>
          <p:cNvGrpSpPr/>
          <p:nvPr/>
        </p:nvGrpSpPr>
        <p:grpSpPr>
          <a:xfrm>
            <a:off x="12322605" y="1399117"/>
            <a:ext cx="10660791" cy="10917766"/>
            <a:chOff x="0" y="0"/>
            <a:chExt cx="10660789" cy="10917765"/>
          </a:xfrm>
        </p:grpSpPr>
        <p:sp>
          <p:nvSpPr>
            <p:cNvPr id="498" name="Rectangle"/>
            <p:cNvSpPr/>
            <p:nvPr/>
          </p:nvSpPr>
          <p:spPr>
            <a:xfrm>
              <a:off x="0" y="0"/>
              <a:ext cx="10660790" cy="10917766"/>
            </a:xfrm>
            <a:prstGeom prst="rect">
              <a:avLst/>
            </a:prstGeom>
            <a:solidFill>
              <a:srgbClr val="000000"/>
            </a:solidFill>
            <a:ln w="12700" cap="flat">
              <a:noFill/>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99" name="Google Shape;258;p14" descr="Google Shape;258;p14"/>
            <p:cNvPicPr>
              <a:picLocks noChangeAspect="1"/>
            </p:cNvPicPr>
            <p:nvPr/>
          </p:nvPicPr>
          <p:blipFill>
            <a:blip r:embed="rId4"/>
            <a:stretch>
              <a:fillRect/>
            </a:stretch>
          </p:blipFill>
          <p:spPr>
            <a:xfrm flipH="1">
              <a:off x="0" y="661524"/>
              <a:ext cx="10660790" cy="9594717"/>
            </a:xfrm>
            <a:prstGeom prst="rect">
              <a:avLst/>
            </a:prstGeom>
            <a:ln w="12700" cap="flat">
              <a:noFill/>
              <a:miter lim="400000"/>
            </a:ln>
            <a:effectLst/>
          </p:spPr>
        </p:pic>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 name="Questions?"/>
          <p:cNvSpPr txBox="1">
            <a:spLocks noGrp="1"/>
          </p:cNvSpPr>
          <p:nvPr>
            <p:ph type="title"/>
          </p:nvPr>
        </p:nvSpPr>
        <p:spPr>
          <a:prstGeom prst="rect">
            <a:avLst/>
          </a:prstGeom>
        </p:spPr>
        <p:txBody>
          <a:bodyPr/>
          <a:lstStyle/>
          <a:p>
            <a:r>
              <a:t>Questions?</a:t>
            </a:r>
          </a:p>
        </p:txBody>
      </p:sp>
    </p:spTree>
  </p:cSld>
  <p:clrMapOvr>
    <a:masterClrMapping/>
  </p:clrMapOvr>
  <p:transition spd="med"/>
</p:sld>
</file>

<file path=ppt/theme/theme1.xml><?xml version="1.0" encoding="utf-8"?>
<a:theme xmlns:a="http://schemas.openxmlformats.org/drawingml/2006/main" name="30_BasicColor">
  <a:themeElements>
    <a:clrScheme name="30_BasicColor">
      <a:dk1>
        <a:srgbClr val="000000"/>
      </a:dk1>
      <a:lt1>
        <a:srgbClr val="003462"/>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0_BasicColor">
  <a:themeElements>
    <a:clrScheme name="30_BasicColor">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30_BasicColor">
      <a:majorFont>
        <a:latin typeface="Helvetica Neue"/>
        <a:ea typeface="Helvetica Neue"/>
        <a:cs typeface="Helvetica Neue"/>
      </a:majorFont>
      <a:minorFont>
        <a:latin typeface="Helvetica Neue"/>
        <a:ea typeface="Helvetica Neue"/>
        <a:cs typeface="Helvetica Neue"/>
      </a:minorFont>
    </a:fontScheme>
    <a:fmtScheme name="30_BasicCol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18</Slides>
  <Notes>16</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30_BasicColor</vt:lpstr>
      <vt:lpstr>What Is the Brain?</vt:lpstr>
      <vt:lpstr>What is science?</vt:lpstr>
      <vt:lpstr>What is a </vt:lpstr>
      <vt:lpstr>PowerPoint Presentation</vt:lpstr>
      <vt:lpstr>The Brain</vt:lpstr>
      <vt:lpstr>The Brain Is an Organ</vt:lpstr>
      <vt:lpstr>The Nervous System</vt:lpstr>
      <vt:lpstr>PowerPoint Presentation</vt:lpstr>
      <vt:lpstr>PowerPoint Presentation</vt:lpstr>
      <vt:lpstr>Brain Anatomy</vt:lpstr>
      <vt:lpstr>PowerPoint Presentation</vt:lpstr>
      <vt:lpstr>PowerPoint Presentation</vt:lpstr>
      <vt:lpstr>Here are some more animal brains:</vt:lpstr>
      <vt:lpstr>How do we see INSIDE the brain?</vt:lpstr>
      <vt:lpstr>PowerPoint Presentation</vt:lpstr>
      <vt:lpstr>Summary</vt:lpstr>
      <vt:lpstr>Summary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modified xsi:type="dcterms:W3CDTF">2025-09-23T15:50:04Z</dcterms:modified>
</cp:coreProperties>
</file>