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794" r:id="rId4"/>
    <p:sldMasterId id="2147483770" r:id="rId5"/>
    <p:sldMasterId id="2147483797" r:id="rId6"/>
    <p:sldMasterId id="2147483834" r:id="rId7"/>
  </p:sldMasterIdLst>
  <p:notesMasterIdLst>
    <p:notesMasterId r:id="rId18"/>
  </p:notesMasterIdLst>
  <p:handoutMasterIdLst>
    <p:handoutMasterId r:id="rId19"/>
  </p:handoutMasterIdLst>
  <p:sldIdLst>
    <p:sldId id="318" r:id="rId8"/>
    <p:sldId id="315" r:id="rId9"/>
    <p:sldId id="430" r:id="rId10"/>
    <p:sldId id="351" r:id="rId11"/>
    <p:sldId id="432" r:id="rId12"/>
    <p:sldId id="367" r:id="rId13"/>
    <p:sldId id="365" r:id="rId14"/>
    <p:sldId id="364" r:id="rId15"/>
    <p:sldId id="358" r:id="rId16"/>
    <p:sldId id="369" r:id="rId17"/>
  </p:sldIdLst>
  <p:sldSz cx="12192000" cy="6858000"/>
  <p:notesSz cx="6858000" cy="9144000"/>
  <p:embeddedFontLst>
    <p:embeddedFont>
      <p:font typeface="Georgia" panose="02040502050405020303" pitchFamily="18" charset="0"/>
      <p:regular r:id="rId20"/>
      <p:bold r:id="rId21"/>
      <p:italic r:id="rId22"/>
      <p:boldItalic r:id="rId23"/>
    </p:embeddedFont>
    <p:embeddedFont>
      <p:font typeface="Tahoma" panose="020B0604030504040204" pitchFamily="34" charset="0"/>
      <p:regular r:id="rId24"/>
      <p:bold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7DB5C"/>
    <a:srgbClr val="FFFFFF"/>
    <a:srgbClr val="941516"/>
    <a:srgbClr val="58BBDF"/>
    <a:srgbClr val="275151"/>
    <a:srgbClr val="575756"/>
    <a:srgbClr val="1F4040"/>
    <a:srgbClr val="BFC0BF"/>
    <a:srgbClr val="4D4D4C"/>
    <a:srgbClr val="C1D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notesMaster" Target="notesMasters/notesMaster1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font" Target="fonts/font2.fntdata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font" Target="fonts/font6.fntdata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font" Target="fonts/font1.fntdata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font" Target="fonts/font5.fntdata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font" Target="fonts/font4.fntdata"/><Relationship Id="rId28" Type="http://schemas.openxmlformats.org/officeDocument/2006/relationships/theme" Target="theme/theme1.xml"/><Relationship Id="rId10" Type="http://schemas.openxmlformats.org/officeDocument/2006/relationships/slide" Target="slides/slide3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font" Target="fonts/font3.fntdata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ndra McEwan" userId="710a78bc-bd47-4b86-8eac-db9b476bdb35" providerId="ADAL" clId="{A8B89690-7448-43B9-8E40-B843390D2600}"/>
    <pc:docChg chg="custSel addSld delSld modSld sldOrd delMainMaster">
      <pc:chgData name="Alexandra McEwan" userId="710a78bc-bd47-4b86-8eac-db9b476bdb35" providerId="ADAL" clId="{A8B89690-7448-43B9-8E40-B843390D2600}" dt="2026-07-28T23:24:27.529" v="466" actId="20577"/>
      <pc:docMkLst>
        <pc:docMk/>
      </pc:docMkLst>
      <pc:sldChg chg="modSp mod ord">
        <pc:chgData name="Alexandra McEwan" userId="710a78bc-bd47-4b86-8eac-db9b476bdb35" providerId="ADAL" clId="{A8B89690-7448-43B9-8E40-B843390D2600}" dt="2026-07-28T23:24:27.529" v="466" actId="20577"/>
        <pc:sldMkLst>
          <pc:docMk/>
          <pc:sldMk cId="693515996" sldId="365"/>
        </pc:sldMkLst>
        <pc:graphicFrameChg chg="modGraphic">
          <ac:chgData name="Alexandra McEwan" userId="710a78bc-bd47-4b86-8eac-db9b476bdb35" providerId="ADAL" clId="{A8B89690-7448-43B9-8E40-B843390D2600}" dt="2026-07-28T23:24:27.529" v="466" actId="20577"/>
          <ac:graphicFrameMkLst>
            <pc:docMk/>
            <pc:sldMk cId="693515996" sldId="365"/>
            <ac:graphicFrameMk id="3" creationId="{F6597E19-661E-C081-BBB4-0AD267C66840}"/>
          </ac:graphicFrameMkLst>
        </pc:graphicFrame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28731AB-567D-DA63-5160-AD661A8F9C1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8F3DA2-0C26-AD3E-4ED1-06E2A15E2CC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DCEC6B-C7C4-D146-911B-3D7FE9C43B17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EE72E66-CC69-6B56-84A0-009E118909A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AE16099-FB67-A790-C7F9-39FD621A32E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FCFAE9-8F54-3147-847D-0AA8EF611F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00616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hf hdr="0" dt="0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6222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9266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C3C8AF-DA3E-15DA-AC7B-128BF18EB3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FFB7433-6423-5E3A-30E4-3EDCBDF349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F97E90-D495-E3A6-BCFA-FF34BE2C66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F22DBB-44FA-2DA9-6388-36A1F36C70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FADF79-6381-46AE-B41D-498046A3D29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9332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60969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B0CB21-826F-1E12-AA74-D16E0335AF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D2E2CC5-5EA9-D6EC-AC10-93C8A121B64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4895CE8-D2B8-9EAC-5E21-EDAB45D8CA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98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2860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E9CFC4-AA64-599D-799D-AC258389D9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897B062-CEF8-4465-B40C-2173599379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C298030-9FE6-10E0-FFC9-2AE90321EF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en-US"/>
          </a:p>
          <a:p>
            <a:pPr>
              <a:buNone/>
            </a:pPr>
            <a:endParaRPr lang="en-US"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363722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endParaRPr lang="en-US"/>
          </a:p>
          <a:p>
            <a:pPr>
              <a:buNone/>
            </a:pPr>
            <a:endParaRPr lang="en-US"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133610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744088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5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Green Cover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CD0D69D-5BDC-4A26-A005-890042B7F8F8}"/>
              </a:ext>
            </a:extLst>
          </p:cNvPr>
          <p:cNvSpPr/>
          <p:nvPr/>
        </p:nvSpPr>
        <p:spPr>
          <a:xfrm>
            <a:off x="817563" y="1"/>
            <a:ext cx="5923479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B1AAF92-4BDA-8A4A-E783-BCF1234BB57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9328" y="2725653"/>
            <a:ext cx="4489450" cy="128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7544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Option 1 - Light Green Background">
    <p:bg>
      <p:bgPr>
        <a:solidFill>
          <a:srgbClr val="C7DB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1;p8">
            <a:extLst>
              <a:ext uri="{FF2B5EF4-FFF2-40B4-BE49-F238E27FC236}">
                <a16:creationId xmlns:a16="http://schemas.microsoft.com/office/drawing/2014/main" id="{83563E80-5864-1269-DBCE-E1E3885C4A0C}"/>
              </a:ext>
            </a:extLst>
          </p:cNvPr>
          <p:cNvSpPr txBox="1"/>
          <p:nvPr userDrawn="1"/>
        </p:nvSpPr>
        <p:spPr>
          <a:xfrm>
            <a:off x="11112405" y="6380728"/>
            <a:ext cx="569405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B34C2F96-60C6-8E45-9784-EFAEAA5F1A8B}" type="slidenum">
              <a:rPr lang="en-AU" sz="1000" b="0" i="0" smtClean="0">
                <a:solidFill>
                  <a:schemeClr val="tx1"/>
                </a:solidFill>
                <a:latin typeface="Georgia" panose="02040502050405020303" pitchFamily="18" charset="0"/>
                <a:ea typeface="Tahoma" panose="020B0604030504040204" pitchFamily="34" charset="0"/>
                <a:cs typeface="Tahoma" panose="020B0604030504040204" pitchFamily="34" charset="0"/>
                <a:sym typeface="Montserrat"/>
              </a:rPr>
              <a:t>‹#›</a:t>
            </a:fld>
            <a:endParaRPr sz="1000" b="0" i="0">
              <a:solidFill>
                <a:schemeClr val="tx1"/>
              </a:solidFill>
              <a:latin typeface="Georgia" panose="02040502050405020303" pitchFamily="18" charset="0"/>
              <a:ea typeface="Tahoma" panose="020B0604030504040204" pitchFamily="34" charset="0"/>
              <a:cs typeface="Tahoma" panose="020B0604030504040204" pitchFamily="34" charset="0"/>
              <a:sym typeface="Montserra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1A4903B-E6B0-3AD9-C7AC-2AA32465BE19}"/>
              </a:ext>
            </a:extLst>
          </p:cNvPr>
          <p:cNvPicPr/>
          <p:nvPr userDrawn="1"/>
        </p:nvPicPr>
        <p:blipFill>
          <a:blip r:embed="rId2"/>
          <a:srcRect/>
          <a:stretch/>
        </p:blipFill>
        <p:spPr>
          <a:xfrm>
            <a:off x="440895" y="6670553"/>
            <a:ext cx="1835150" cy="184150"/>
          </a:xfrm>
          <a:prstGeom prst="rect">
            <a:avLst/>
          </a:prstGeom>
        </p:spPr>
      </p:pic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75A2B707-8773-D8EA-65A3-2D24820A49D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998537" y="0"/>
            <a:ext cx="5193463" cy="6858000"/>
          </a:xfrm>
          <a:custGeom>
            <a:avLst/>
            <a:gdLst>
              <a:gd name="connsiteX0" fmla="*/ 0 w 5193463"/>
              <a:gd name="connsiteY0" fmla="*/ 0 h 6858000"/>
              <a:gd name="connsiteX1" fmla="*/ 1464145 w 5193463"/>
              <a:gd name="connsiteY1" fmla="*/ 0 h 6858000"/>
              <a:gd name="connsiteX2" fmla="*/ 5193462 w 5193463"/>
              <a:gd name="connsiteY2" fmla="*/ 0 h 6858000"/>
              <a:gd name="connsiteX3" fmla="*/ 2551160 w 5193463"/>
              <a:gd name="connsiteY3" fmla="*/ 630 h 6858000"/>
              <a:gd name="connsiteX4" fmla="*/ 2551160 w 5193463"/>
              <a:gd name="connsiteY4" fmla="*/ 630 h 6858000"/>
              <a:gd name="connsiteX5" fmla="*/ 5193463 w 5193463"/>
              <a:gd name="connsiteY5" fmla="*/ 2128946 h 6858000"/>
              <a:gd name="connsiteX6" fmla="*/ 5193463 w 5193463"/>
              <a:gd name="connsiteY6" fmla="*/ 6858000 h 6858000"/>
              <a:gd name="connsiteX7" fmla="*/ 5193462 w 5193463"/>
              <a:gd name="connsiteY7" fmla="*/ 6858000 h 6858000"/>
              <a:gd name="connsiteX8" fmla="*/ 1464145 w 5193463"/>
              <a:gd name="connsiteY8" fmla="*/ 6858000 h 6858000"/>
              <a:gd name="connsiteX9" fmla="*/ 1464145 w 5193463"/>
              <a:gd name="connsiteY9" fmla="*/ 6854912 h 6858000"/>
              <a:gd name="connsiteX10" fmla="*/ 1358900 w 5193463"/>
              <a:gd name="connsiteY10" fmla="*/ 6854825 h 6858000"/>
              <a:gd name="connsiteX11" fmla="*/ 0 w 5193463"/>
              <a:gd name="connsiteY11" fmla="*/ 0 h 6858000"/>
              <a:gd name="connsiteX0" fmla="*/ 0 w 5193463"/>
              <a:gd name="connsiteY0" fmla="*/ 0 h 6858000"/>
              <a:gd name="connsiteX1" fmla="*/ 1464145 w 5193463"/>
              <a:gd name="connsiteY1" fmla="*/ 0 h 6858000"/>
              <a:gd name="connsiteX2" fmla="*/ 2551160 w 5193463"/>
              <a:gd name="connsiteY2" fmla="*/ 630 h 6858000"/>
              <a:gd name="connsiteX3" fmla="*/ 2551160 w 5193463"/>
              <a:gd name="connsiteY3" fmla="*/ 630 h 6858000"/>
              <a:gd name="connsiteX4" fmla="*/ 5193463 w 5193463"/>
              <a:gd name="connsiteY4" fmla="*/ 2128946 h 6858000"/>
              <a:gd name="connsiteX5" fmla="*/ 5193463 w 5193463"/>
              <a:gd name="connsiteY5" fmla="*/ 6858000 h 6858000"/>
              <a:gd name="connsiteX6" fmla="*/ 5193462 w 5193463"/>
              <a:gd name="connsiteY6" fmla="*/ 6858000 h 6858000"/>
              <a:gd name="connsiteX7" fmla="*/ 1464145 w 5193463"/>
              <a:gd name="connsiteY7" fmla="*/ 6858000 h 6858000"/>
              <a:gd name="connsiteX8" fmla="*/ 1464145 w 5193463"/>
              <a:gd name="connsiteY8" fmla="*/ 6854912 h 6858000"/>
              <a:gd name="connsiteX9" fmla="*/ 1358900 w 5193463"/>
              <a:gd name="connsiteY9" fmla="*/ 6854825 h 6858000"/>
              <a:gd name="connsiteX10" fmla="*/ 0 w 5193463"/>
              <a:gd name="connsiteY10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193463" h="6858000">
                <a:moveTo>
                  <a:pt x="0" y="0"/>
                </a:moveTo>
                <a:lnTo>
                  <a:pt x="1464145" y="0"/>
                </a:lnTo>
                <a:lnTo>
                  <a:pt x="2551160" y="630"/>
                </a:lnTo>
                <a:lnTo>
                  <a:pt x="2551160" y="630"/>
                </a:lnTo>
                <a:cubicBezTo>
                  <a:pt x="3391105" y="924337"/>
                  <a:pt x="4158074" y="1435584"/>
                  <a:pt x="5193463" y="2128946"/>
                </a:cubicBezTo>
                <a:lnTo>
                  <a:pt x="5193463" y="6858000"/>
                </a:lnTo>
                <a:lnTo>
                  <a:pt x="5193462" y="6858000"/>
                </a:lnTo>
                <a:lnTo>
                  <a:pt x="1464145" y="6858000"/>
                </a:lnTo>
                <a:lnTo>
                  <a:pt x="1464145" y="6854912"/>
                </a:lnTo>
                <a:lnTo>
                  <a:pt x="1358900" y="6854825"/>
                </a:lnTo>
                <a:cubicBezTo>
                  <a:pt x="475627" y="4758141"/>
                  <a:pt x="103343" y="2141506"/>
                  <a:pt x="0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AU" sz="1000" b="1" i="0" smtClean="0">
                <a:solidFill>
                  <a:schemeClr val="accent4"/>
                </a:solidFill>
                <a:effectLst/>
                <a:latin typeface="Tahoma" panose="020B060403050404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INSERT PICTURE:</a:t>
            </a:r>
            <a:br>
              <a:rPr lang="en-US"/>
            </a:br>
            <a:r>
              <a:rPr lang="en-US"/>
              <a:t>Click on the icon </a:t>
            </a:r>
            <a:br>
              <a:rPr lang="en-US"/>
            </a:br>
            <a:r>
              <a:rPr lang="en-US"/>
              <a:t>to place an image in this shape. </a:t>
            </a:r>
            <a:br>
              <a:rPr lang="en-US"/>
            </a:br>
            <a:r>
              <a:rPr lang="en-US"/>
              <a:t>If you need to change its cropping, </a:t>
            </a:r>
            <a:br>
              <a:rPr lang="en-US"/>
            </a:br>
            <a:r>
              <a:rPr lang="en-US"/>
              <a:t>click on ‘Picture Format’ </a:t>
            </a:r>
            <a:br>
              <a:rPr lang="en-US"/>
            </a:br>
            <a:r>
              <a:rPr lang="en-US"/>
              <a:t>in the ribbon menu, </a:t>
            </a:r>
            <a:br>
              <a:rPr lang="en-US"/>
            </a:br>
            <a:r>
              <a:rPr lang="en-US"/>
              <a:t>find the ‘Crop’ drop-down menu </a:t>
            </a:r>
            <a:br>
              <a:rPr lang="en-US"/>
            </a:br>
            <a:r>
              <a:rPr lang="en-US"/>
              <a:t>and click on ‘Crop’ to adjust </a:t>
            </a:r>
            <a:br>
              <a:rPr lang="en-US"/>
            </a:br>
            <a:r>
              <a:rPr lang="en-US"/>
              <a:t>the framing of the image.</a:t>
            </a:r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78FECA6D-74B6-7C30-BBFC-C94F6747BA2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9549697" y="0"/>
            <a:ext cx="2642303" cy="2128946"/>
          </a:xfrm>
          <a:custGeom>
            <a:avLst/>
            <a:gdLst>
              <a:gd name="connsiteX0" fmla="*/ 2645478 w 2645478"/>
              <a:gd name="connsiteY0" fmla="*/ 0 h 2128946"/>
              <a:gd name="connsiteX1" fmla="*/ 2645478 w 2645478"/>
              <a:gd name="connsiteY1" fmla="*/ 2128946 h 2128946"/>
              <a:gd name="connsiteX2" fmla="*/ 0 w 2645478"/>
              <a:gd name="connsiteY2" fmla="*/ 6980 h 2128946"/>
              <a:gd name="connsiteX3" fmla="*/ 2645478 w 2645478"/>
              <a:gd name="connsiteY3" fmla="*/ 0 h 2128946"/>
              <a:gd name="connsiteX0" fmla="*/ 2645478 w 2645478"/>
              <a:gd name="connsiteY0" fmla="*/ 0 h 2128946"/>
              <a:gd name="connsiteX1" fmla="*/ 2645478 w 2645478"/>
              <a:gd name="connsiteY1" fmla="*/ 2128946 h 2128946"/>
              <a:gd name="connsiteX2" fmla="*/ 0 w 2645478"/>
              <a:gd name="connsiteY2" fmla="*/ 6980 h 2128946"/>
              <a:gd name="connsiteX3" fmla="*/ 2645478 w 2645478"/>
              <a:gd name="connsiteY3" fmla="*/ 0 h 2128946"/>
              <a:gd name="connsiteX0" fmla="*/ 2645478 w 2645478"/>
              <a:gd name="connsiteY0" fmla="*/ 0 h 2128946"/>
              <a:gd name="connsiteX1" fmla="*/ 2645478 w 2645478"/>
              <a:gd name="connsiteY1" fmla="*/ 2128946 h 2128946"/>
              <a:gd name="connsiteX2" fmla="*/ 0 w 2645478"/>
              <a:gd name="connsiteY2" fmla="*/ 6980 h 2128946"/>
              <a:gd name="connsiteX3" fmla="*/ 2645478 w 2645478"/>
              <a:gd name="connsiteY3" fmla="*/ 0 h 2128946"/>
              <a:gd name="connsiteX0" fmla="*/ 2645478 w 2645478"/>
              <a:gd name="connsiteY0" fmla="*/ 0 h 2128946"/>
              <a:gd name="connsiteX1" fmla="*/ 2645478 w 2645478"/>
              <a:gd name="connsiteY1" fmla="*/ 2128946 h 2128946"/>
              <a:gd name="connsiteX2" fmla="*/ 0 w 2645478"/>
              <a:gd name="connsiteY2" fmla="*/ 3805 h 2128946"/>
              <a:gd name="connsiteX3" fmla="*/ 2645478 w 2645478"/>
              <a:gd name="connsiteY3" fmla="*/ 0 h 2128946"/>
              <a:gd name="connsiteX0" fmla="*/ 2642303 w 2642303"/>
              <a:gd name="connsiteY0" fmla="*/ 0 h 2128946"/>
              <a:gd name="connsiteX1" fmla="*/ 2642303 w 2642303"/>
              <a:gd name="connsiteY1" fmla="*/ 2128946 h 2128946"/>
              <a:gd name="connsiteX2" fmla="*/ 0 w 2642303"/>
              <a:gd name="connsiteY2" fmla="*/ 172080 h 2128946"/>
              <a:gd name="connsiteX3" fmla="*/ 2642303 w 2642303"/>
              <a:gd name="connsiteY3" fmla="*/ 0 h 2128946"/>
              <a:gd name="connsiteX0" fmla="*/ 2651828 w 2651828"/>
              <a:gd name="connsiteY0" fmla="*/ 0 h 2128946"/>
              <a:gd name="connsiteX1" fmla="*/ 2651828 w 2651828"/>
              <a:gd name="connsiteY1" fmla="*/ 2128946 h 2128946"/>
              <a:gd name="connsiteX2" fmla="*/ 0 w 2651828"/>
              <a:gd name="connsiteY2" fmla="*/ 630 h 2128946"/>
              <a:gd name="connsiteX3" fmla="*/ 2651828 w 2651828"/>
              <a:gd name="connsiteY3" fmla="*/ 0 h 2128946"/>
              <a:gd name="connsiteX0" fmla="*/ 2642303 w 2642303"/>
              <a:gd name="connsiteY0" fmla="*/ 0 h 2128946"/>
              <a:gd name="connsiteX1" fmla="*/ 2642303 w 2642303"/>
              <a:gd name="connsiteY1" fmla="*/ 2128946 h 2128946"/>
              <a:gd name="connsiteX2" fmla="*/ 0 w 2642303"/>
              <a:gd name="connsiteY2" fmla="*/ 630 h 2128946"/>
              <a:gd name="connsiteX3" fmla="*/ 2642303 w 2642303"/>
              <a:gd name="connsiteY3" fmla="*/ 0 h 2128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42303" h="2128946">
                <a:moveTo>
                  <a:pt x="2642303" y="0"/>
                </a:moveTo>
                <a:lnTo>
                  <a:pt x="2642303" y="2128946"/>
                </a:lnTo>
                <a:cubicBezTo>
                  <a:pt x="1606914" y="1435584"/>
                  <a:pt x="839945" y="924337"/>
                  <a:pt x="0" y="630"/>
                </a:cubicBezTo>
                <a:lnTo>
                  <a:pt x="2642303" y="0"/>
                </a:lnTo>
                <a:close/>
              </a:path>
            </a:pathLst>
          </a:custGeom>
          <a:solidFill>
            <a:srgbClr val="C7DB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D63DDF1-D8CC-9845-E3F9-6D4AD882FC3D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3"/>
          <a:srcRect/>
          <a:stretch/>
        </p:blipFill>
        <p:spPr>
          <a:xfrm>
            <a:off x="10677600" y="416151"/>
            <a:ext cx="1016000" cy="425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970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1;p8">
            <a:extLst>
              <a:ext uri="{FF2B5EF4-FFF2-40B4-BE49-F238E27FC236}">
                <a16:creationId xmlns:a16="http://schemas.microsoft.com/office/drawing/2014/main" id="{1B0F2FCE-326B-3628-A6A9-28B04AEE7994}"/>
              </a:ext>
            </a:extLst>
          </p:cNvPr>
          <p:cNvSpPr txBox="1"/>
          <p:nvPr userDrawn="1"/>
        </p:nvSpPr>
        <p:spPr>
          <a:xfrm>
            <a:off x="11112405" y="6380728"/>
            <a:ext cx="569405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B34C2F96-60C6-8E45-9784-EFAEAA5F1A8B}" type="slidenum">
              <a:rPr lang="en-AU" sz="1000" b="0" i="0" smtClean="0">
                <a:solidFill>
                  <a:schemeClr val="bg1"/>
                </a:solidFill>
                <a:latin typeface="Georgia" panose="02040502050405020303" pitchFamily="18" charset="0"/>
                <a:ea typeface="Tahoma" panose="020B0604030504040204" pitchFamily="34" charset="0"/>
                <a:cs typeface="Tahoma" panose="020B0604030504040204" pitchFamily="34" charset="0"/>
                <a:sym typeface="Montserrat"/>
              </a:rPr>
              <a:t>‹#›</a:t>
            </a:fld>
            <a:endParaRPr sz="1000" b="0" i="0">
              <a:solidFill>
                <a:schemeClr val="bg1"/>
              </a:solidFill>
              <a:latin typeface="Georgia" panose="02040502050405020303" pitchFamily="18" charset="0"/>
              <a:ea typeface="Tahoma" panose="020B0604030504040204" pitchFamily="34" charset="0"/>
              <a:cs typeface="Tahoma" panose="020B0604030504040204" pitchFamily="34" charset="0"/>
              <a:sym typeface="Montserrat"/>
            </a:endParaRPr>
          </a:p>
        </p:txBody>
      </p:sp>
      <p:sp>
        <p:nvSpPr>
          <p:cNvPr id="54" name="Rectangle 2">
            <a:extLst>
              <a:ext uri="{FF2B5EF4-FFF2-40B4-BE49-F238E27FC236}">
                <a16:creationId xmlns:a16="http://schemas.microsoft.com/office/drawing/2014/main" id="{661B9DBD-3699-D623-C91E-71D70935FF1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9121515" y="0"/>
            <a:ext cx="3070485" cy="2533302"/>
          </a:xfrm>
          <a:custGeom>
            <a:avLst/>
            <a:gdLst>
              <a:gd name="connsiteX0" fmla="*/ 0 w 3070485"/>
              <a:gd name="connsiteY0" fmla="*/ 0 h 2533302"/>
              <a:gd name="connsiteX1" fmla="*/ 3070485 w 3070485"/>
              <a:gd name="connsiteY1" fmla="*/ 0 h 2533302"/>
              <a:gd name="connsiteX2" fmla="*/ 3070485 w 3070485"/>
              <a:gd name="connsiteY2" fmla="*/ 2533302 h 2533302"/>
              <a:gd name="connsiteX3" fmla="*/ 0 w 3070485"/>
              <a:gd name="connsiteY3" fmla="*/ 2533302 h 2533302"/>
              <a:gd name="connsiteX4" fmla="*/ 0 w 3070485"/>
              <a:gd name="connsiteY4" fmla="*/ 0 h 2533302"/>
              <a:gd name="connsiteX0" fmla="*/ 0 w 3070485"/>
              <a:gd name="connsiteY0" fmla="*/ 0 h 2533302"/>
              <a:gd name="connsiteX1" fmla="*/ 3070485 w 3070485"/>
              <a:gd name="connsiteY1" fmla="*/ 0 h 2533302"/>
              <a:gd name="connsiteX2" fmla="*/ 3070485 w 3070485"/>
              <a:gd name="connsiteY2" fmla="*/ 2533302 h 2533302"/>
              <a:gd name="connsiteX3" fmla="*/ 0 w 3070485"/>
              <a:gd name="connsiteY3" fmla="*/ 0 h 2533302"/>
              <a:gd name="connsiteX0" fmla="*/ 0 w 3070485"/>
              <a:gd name="connsiteY0" fmla="*/ 0 h 2533302"/>
              <a:gd name="connsiteX1" fmla="*/ 3070485 w 3070485"/>
              <a:gd name="connsiteY1" fmla="*/ 0 h 2533302"/>
              <a:gd name="connsiteX2" fmla="*/ 3070485 w 3070485"/>
              <a:gd name="connsiteY2" fmla="*/ 2533302 h 2533302"/>
              <a:gd name="connsiteX3" fmla="*/ 0 w 3070485"/>
              <a:gd name="connsiteY3" fmla="*/ 0 h 2533302"/>
              <a:gd name="connsiteX0" fmla="*/ 0 w 3070485"/>
              <a:gd name="connsiteY0" fmla="*/ 0 h 2533302"/>
              <a:gd name="connsiteX1" fmla="*/ 3070485 w 3070485"/>
              <a:gd name="connsiteY1" fmla="*/ 0 h 2533302"/>
              <a:gd name="connsiteX2" fmla="*/ 3070485 w 3070485"/>
              <a:gd name="connsiteY2" fmla="*/ 2533302 h 2533302"/>
              <a:gd name="connsiteX3" fmla="*/ 0 w 3070485"/>
              <a:gd name="connsiteY3" fmla="*/ 0 h 2533302"/>
              <a:gd name="connsiteX0" fmla="*/ 0 w 3070485"/>
              <a:gd name="connsiteY0" fmla="*/ 0 h 2533302"/>
              <a:gd name="connsiteX1" fmla="*/ 3070485 w 3070485"/>
              <a:gd name="connsiteY1" fmla="*/ 0 h 2533302"/>
              <a:gd name="connsiteX2" fmla="*/ 3070485 w 3070485"/>
              <a:gd name="connsiteY2" fmla="*/ 2533302 h 2533302"/>
              <a:gd name="connsiteX3" fmla="*/ 0 w 3070485"/>
              <a:gd name="connsiteY3" fmla="*/ 0 h 2533302"/>
              <a:gd name="connsiteX0" fmla="*/ 0 w 3070485"/>
              <a:gd name="connsiteY0" fmla="*/ 0 h 2533302"/>
              <a:gd name="connsiteX1" fmla="*/ 3070485 w 3070485"/>
              <a:gd name="connsiteY1" fmla="*/ 0 h 2533302"/>
              <a:gd name="connsiteX2" fmla="*/ 3070485 w 3070485"/>
              <a:gd name="connsiteY2" fmla="*/ 2533302 h 2533302"/>
              <a:gd name="connsiteX3" fmla="*/ 0 w 3070485"/>
              <a:gd name="connsiteY3" fmla="*/ 0 h 25333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70485" h="2533302">
                <a:moveTo>
                  <a:pt x="0" y="0"/>
                </a:moveTo>
                <a:lnTo>
                  <a:pt x="3070485" y="0"/>
                </a:lnTo>
                <a:lnTo>
                  <a:pt x="3070485" y="2533302"/>
                </a:lnTo>
                <a:cubicBezTo>
                  <a:pt x="2127672" y="1410961"/>
                  <a:pt x="790413" y="494810"/>
                  <a:pt x="0" y="0"/>
                </a:cubicBezTo>
                <a:close/>
              </a:path>
            </a:pathLst>
          </a:custGeom>
          <a:solidFill>
            <a:srgbClr val="1F40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A7B842A-F71E-868D-402B-326926A898BF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2"/>
          <a:srcRect/>
          <a:stretch/>
        </p:blipFill>
        <p:spPr>
          <a:xfrm>
            <a:off x="10677600" y="416151"/>
            <a:ext cx="1016000" cy="425450"/>
          </a:xfrm>
          <a:prstGeom prst="rect">
            <a:avLst/>
          </a:prstGeom>
        </p:spPr>
      </p:pic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5146A11-0E27-F00B-275E-40339B41FA3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173494" y="0"/>
            <a:ext cx="7018505" cy="6861175"/>
          </a:xfrm>
          <a:custGeom>
            <a:avLst/>
            <a:gdLst>
              <a:gd name="connsiteX0" fmla="*/ 0 w 7018505"/>
              <a:gd name="connsiteY0" fmla="*/ 0 h 6861175"/>
              <a:gd name="connsiteX1" fmla="*/ 1645332 w 7018505"/>
              <a:gd name="connsiteY1" fmla="*/ 0 h 6861175"/>
              <a:gd name="connsiteX2" fmla="*/ 1959731 w 7018505"/>
              <a:gd name="connsiteY2" fmla="*/ 0 h 6861175"/>
              <a:gd name="connsiteX3" fmla="*/ 1998681 w 7018505"/>
              <a:gd name="connsiteY3" fmla="*/ 24606 h 6861175"/>
              <a:gd name="connsiteX4" fmla="*/ 1988289 w 7018505"/>
              <a:gd name="connsiteY4" fmla="*/ 0 h 6861175"/>
              <a:gd name="connsiteX5" fmla="*/ 3633621 w 7018505"/>
              <a:gd name="connsiteY5" fmla="*/ 0 h 6861175"/>
              <a:gd name="connsiteX6" fmla="*/ 3948020 w 7018505"/>
              <a:gd name="connsiteY6" fmla="*/ 0 h 6861175"/>
              <a:gd name="connsiteX7" fmla="*/ 4082450 w 7018505"/>
              <a:gd name="connsiteY7" fmla="*/ 84925 h 6861175"/>
              <a:gd name="connsiteX8" fmla="*/ 4092727 w 7018505"/>
              <a:gd name="connsiteY8" fmla="*/ 91542 h 6861175"/>
              <a:gd name="connsiteX9" fmla="*/ 4102401 w 7018505"/>
              <a:gd name="connsiteY9" fmla="*/ 97662 h 6861175"/>
              <a:gd name="connsiteX10" fmla="*/ 4141509 w 7018505"/>
              <a:gd name="connsiteY10" fmla="*/ 122950 h 6861175"/>
              <a:gd name="connsiteX11" fmla="*/ 4225768 w 7018505"/>
              <a:gd name="connsiteY11" fmla="*/ 177200 h 6861175"/>
              <a:gd name="connsiteX12" fmla="*/ 4248064 w 7018505"/>
              <a:gd name="connsiteY12" fmla="*/ 191851 h 6861175"/>
              <a:gd name="connsiteX13" fmla="*/ 4268220 w 7018505"/>
              <a:gd name="connsiteY13" fmla="*/ 204884 h 6861175"/>
              <a:gd name="connsiteX14" fmla="*/ 4309943 w 7018505"/>
              <a:gd name="connsiteY14" fmla="*/ 232513 h 6861175"/>
              <a:gd name="connsiteX15" fmla="*/ 4377052 w 7018505"/>
              <a:gd name="connsiteY15" fmla="*/ 276612 h 6861175"/>
              <a:gd name="connsiteX16" fmla="*/ 4413086 w 7018505"/>
              <a:gd name="connsiteY16" fmla="*/ 300815 h 6861175"/>
              <a:gd name="connsiteX17" fmla="*/ 4444098 w 7018505"/>
              <a:gd name="connsiteY17" fmla="*/ 321351 h 6861175"/>
              <a:gd name="connsiteX18" fmla="*/ 4481740 w 7018505"/>
              <a:gd name="connsiteY18" fmla="*/ 346927 h 6861175"/>
              <a:gd name="connsiteX19" fmla="*/ 4535378 w 7018505"/>
              <a:gd name="connsiteY19" fmla="*/ 382953 h 6861175"/>
              <a:gd name="connsiteX20" fmla="*/ 4560169 w 7018505"/>
              <a:gd name="connsiteY20" fmla="*/ 400215 h 6861175"/>
              <a:gd name="connsiteX21" fmla="*/ 4628656 w 7018505"/>
              <a:gd name="connsiteY21" fmla="*/ 446747 h 6861175"/>
              <a:gd name="connsiteX22" fmla="*/ 4718257 w 7018505"/>
              <a:gd name="connsiteY22" fmla="*/ 510290 h 6861175"/>
              <a:gd name="connsiteX23" fmla="*/ 4869459 w 7018505"/>
              <a:gd name="connsiteY23" fmla="*/ 615570 h 6861175"/>
              <a:gd name="connsiteX24" fmla="*/ 4947525 w 7018505"/>
              <a:gd name="connsiteY24" fmla="*/ 672880 h 6861175"/>
              <a:gd name="connsiteX25" fmla="*/ 5018297 w 7018505"/>
              <a:gd name="connsiteY25" fmla="*/ 723069 h 6861175"/>
              <a:gd name="connsiteX26" fmla="*/ 5099407 w 7018505"/>
              <a:gd name="connsiteY26" fmla="*/ 784378 h 6861175"/>
              <a:gd name="connsiteX27" fmla="*/ 5220622 w 7018505"/>
              <a:gd name="connsiteY27" fmla="*/ 873364 h 6861175"/>
              <a:gd name="connsiteX28" fmla="*/ 5332390 w 7018505"/>
              <a:gd name="connsiteY28" fmla="*/ 960485 h 6861175"/>
              <a:gd name="connsiteX29" fmla="*/ 5426113 w 7018505"/>
              <a:gd name="connsiteY29" fmla="*/ 1031327 h 6861175"/>
              <a:gd name="connsiteX30" fmla="*/ 5490662 w 7018505"/>
              <a:gd name="connsiteY30" fmla="*/ 1083854 h 6861175"/>
              <a:gd name="connsiteX31" fmla="*/ 5581478 w 7018505"/>
              <a:gd name="connsiteY31" fmla="*/ 1154643 h 6861175"/>
              <a:gd name="connsiteX32" fmla="*/ 5731047 w 7018505"/>
              <a:gd name="connsiteY32" fmla="*/ 1279468 h 6861175"/>
              <a:gd name="connsiteX33" fmla="*/ 5841072 w 7018505"/>
              <a:gd name="connsiteY33" fmla="*/ 1369001 h 6861175"/>
              <a:gd name="connsiteX34" fmla="*/ 5884840 w 7018505"/>
              <a:gd name="connsiteY34" fmla="*/ 1407817 h 6861175"/>
              <a:gd name="connsiteX35" fmla="*/ 5944635 w 7018505"/>
              <a:gd name="connsiteY35" fmla="*/ 1457720 h 6861175"/>
              <a:gd name="connsiteX36" fmla="*/ 6143807 w 7018505"/>
              <a:gd name="connsiteY36" fmla="*/ 1637488 h 6861175"/>
              <a:gd name="connsiteX37" fmla="*/ 6252144 w 7018505"/>
              <a:gd name="connsiteY37" fmla="*/ 1733569 h 6861175"/>
              <a:gd name="connsiteX38" fmla="*/ 6273622 w 7018505"/>
              <a:gd name="connsiteY38" fmla="*/ 1754655 h 6861175"/>
              <a:gd name="connsiteX39" fmla="*/ 6302706 w 7018505"/>
              <a:gd name="connsiteY39" fmla="*/ 1780906 h 6861175"/>
              <a:gd name="connsiteX40" fmla="*/ 6648233 w 7018505"/>
              <a:gd name="connsiteY40" fmla="*/ 2122445 h 6861175"/>
              <a:gd name="connsiteX41" fmla="*/ 6648299 w 7018505"/>
              <a:gd name="connsiteY41" fmla="*/ 2122510 h 6861175"/>
              <a:gd name="connsiteX42" fmla="*/ 7018505 w 7018505"/>
              <a:gd name="connsiteY42" fmla="*/ 2533302 h 6861175"/>
              <a:gd name="connsiteX43" fmla="*/ 7018505 w 7018505"/>
              <a:gd name="connsiteY43" fmla="*/ 6858000 h 6861175"/>
              <a:gd name="connsiteX44" fmla="*/ 3963139 w 7018505"/>
              <a:gd name="connsiteY44" fmla="*/ 6861175 h 6861175"/>
              <a:gd name="connsiteX45" fmla="*/ 3962779 w 7018505"/>
              <a:gd name="connsiteY45" fmla="*/ 6859109 h 6861175"/>
              <a:gd name="connsiteX46" fmla="*/ 1974850 w 7018505"/>
              <a:gd name="connsiteY46" fmla="*/ 6861175 h 6861175"/>
              <a:gd name="connsiteX47" fmla="*/ 0 w 7018505"/>
              <a:gd name="connsiteY47" fmla="*/ 0 h 6861175"/>
              <a:gd name="connsiteX0" fmla="*/ 0 w 7018505"/>
              <a:gd name="connsiteY0" fmla="*/ 0 h 6861175"/>
              <a:gd name="connsiteX1" fmla="*/ 1645332 w 7018505"/>
              <a:gd name="connsiteY1" fmla="*/ 0 h 6861175"/>
              <a:gd name="connsiteX2" fmla="*/ 1959731 w 7018505"/>
              <a:gd name="connsiteY2" fmla="*/ 0 h 6861175"/>
              <a:gd name="connsiteX3" fmla="*/ 1998681 w 7018505"/>
              <a:gd name="connsiteY3" fmla="*/ 24606 h 6861175"/>
              <a:gd name="connsiteX4" fmla="*/ 3633621 w 7018505"/>
              <a:gd name="connsiteY4" fmla="*/ 0 h 6861175"/>
              <a:gd name="connsiteX5" fmla="*/ 3948020 w 7018505"/>
              <a:gd name="connsiteY5" fmla="*/ 0 h 6861175"/>
              <a:gd name="connsiteX6" fmla="*/ 4082450 w 7018505"/>
              <a:gd name="connsiteY6" fmla="*/ 84925 h 6861175"/>
              <a:gd name="connsiteX7" fmla="*/ 4092727 w 7018505"/>
              <a:gd name="connsiteY7" fmla="*/ 91542 h 6861175"/>
              <a:gd name="connsiteX8" fmla="*/ 4102401 w 7018505"/>
              <a:gd name="connsiteY8" fmla="*/ 97662 h 6861175"/>
              <a:gd name="connsiteX9" fmla="*/ 4141509 w 7018505"/>
              <a:gd name="connsiteY9" fmla="*/ 122950 h 6861175"/>
              <a:gd name="connsiteX10" fmla="*/ 4225768 w 7018505"/>
              <a:gd name="connsiteY10" fmla="*/ 177200 h 6861175"/>
              <a:gd name="connsiteX11" fmla="*/ 4248064 w 7018505"/>
              <a:gd name="connsiteY11" fmla="*/ 191851 h 6861175"/>
              <a:gd name="connsiteX12" fmla="*/ 4268220 w 7018505"/>
              <a:gd name="connsiteY12" fmla="*/ 204884 h 6861175"/>
              <a:gd name="connsiteX13" fmla="*/ 4309943 w 7018505"/>
              <a:gd name="connsiteY13" fmla="*/ 232513 h 6861175"/>
              <a:gd name="connsiteX14" fmla="*/ 4377052 w 7018505"/>
              <a:gd name="connsiteY14" fmla="*/ 276612 h 6861175"/>
              <a:gd name="connsiteX15" fmla="*/ 4413086 w 7018505"/>
              <a:gd name="connsiteY15" fmla="*/ 300815 h 6861175"/>
              <a:gd name="connsiteX16" fmla="*/ 4444098 w 7018505"/>
              <a:gd name="connsiteY16" fmla="*/ 321351 h 6861175"/>
              <a:gd name="connsiteX17" fmla="*/ 4481740 w 7018505"/>
              <a:gd name="connsiteY17" fmla="*/ 346927 h 6861175"/>
              <a:gd name="connsiteX18" fmla="*/ 4535378 w 7018505"/>
              <a:gd name="connsiteY18" fmla="*/ 382953 h 6861175"/>
              <a:gd name="connsiteX19" fmla="*/ 4560169 w 7018505"/>
              <a:gd name="connsiteY19" fmla="*/ 400215 h 6861175"/>
              <a:gd name="connsiteX20" fmla="*/ 4628656 w 7018505"/>
              <a:gd name="connsiteY20" fmla="*/ 446747 h 6861175"/>
              <a:gd name="connsiteX21" fmla="*/ 4718257 w 7018505"/>
              <a:gd name="connsiteY21" fmla="*/ 510290 h 6861175"/>
              <a:gd name="connsiteX22" fmla="*/ 4869459 w 7018505"/>
              <a:gd name="connsiteY22" fmla="*/ 615570 h 6861175"/>
              <a:gd name="connsiteX23" fmla="*/ 4947525 w 7018505"/>
              <a:gd name="connsiteY23" fmla="*/ 672880 h 6861175"/>
              <a:gd name="connsiteX24" fmla="*/ 5018297 w 7018505"/>
              <a:gd name="connsiteY24" fmla="*/ 723069 h 6861175"/>
              <a:gd name="connsiteX25" fmla="*/ 5099407 w 7018505"/>
              <a:gd name="connsiteY25" fmla="*/ 784378 h 6861175"/>
              <a:gd name="connsiteX26" fmla="*/ 5220622 w 7018505"/>
              <a:gd name="connsiteY26" fmla="*/ 873364 h 6861175"/>
              <a:gd name="connsiteX27" fmla="*/ 5332390 w 7018505"/>
              <a:gd name="connsiteY27" fmla="*/ 960485 h 6861175"/>
              <a:gd name="connsiteX28" fmla="*/ 5426113 w 7018505"/>
              <a:gd name="connsiteY28" fmla="*/ 1031327 h 6861175"/>
              <a:gd name="connsiteX29" fmla="*/ 5490662 w 7018505"/>
              <a:gd name="connsiteY29" fmla="*/ 1083854 h 6861175"/>
              <a:gd name="connsiteX30" fmla="*/ 5581478 w 7018505"/>
              <a:gd name="connsiteY30" fmla="*/ 1154643 h 6861175"/>
              <a:gd name="connsiteX31" fmla="*/ 5731047 w 7018505"/>
              <a:gd name="connsiteY31" fmla="*/ 1279468 h 6861175"/>
              <a:gd name="connsiteX32" fmla="*/ 5841072 w 7018505"/>
              <a:gd name="connsiteY32" fmla="*/ 1369001 h 6861175"/>
              <a:gd name="connsiteX33" fmla="*/ 5884840 w 7018505"/>
              <a:gd name="connsiteY33" fmla="*/ 1407817 h 6861175"/>
              <a:gd name="connsiteX34" fmla="*/ 5944635 w 7018505"/>
              <a:gd name="connsiteY34" fmla="*/ 1457720 h 6861175"/>
              <a:gd name="connsiteX35" fmla="*/ 6143807 w 7018505"/>
              <a:gd name="connsiteY35" fmla="*/ 1637488 h 6861175"/>
              <a:gd name="connsiteX36" fmla="*/ 6252144 w 7018505"/>
              <a:gd name="connsiteY36" fmla="*/ 1733569 h 6861175"/>
              <a:gd name="connsiteX37" fmla="*/ 6273622 w 7018505"/>
              <a:gd name="connsiteY37" fmla="*/ 1754655 h 6861175"/>
              <a:gd name="connsiteX38" fmla="*/ 6302706 w 7018505"/>
              <a:gd name="connsiteY38" fmla="*/ 1780906 h 6861175"/>
              <a:gd name="connsiteX39" fmla="*/ 6648233 w 7018505"/>
              <a:gd name="connsiteY39" fmla="*/ 2122445 h 6861175"/>
              <a:gd name="connsiteX40" fmla="*/ 6648299 w 7018505"/>
              <a:gd name="connsiteY40" fmla="*/ 2122510 h 6861175"/>
              <a:gd name="connsiteX41" fmla="*/ 7018505 w 7018505"/>
              <a:gd name="connsiteY41" fmla="*/ 2533302 h 6861175"/>
              <a:gd name="connsiteX42" fmla="*/ 7018505 w 7018505"/>
              <a:gd name="connsiteY42" fmla="*/ 6858000 h 6861175"/>
              <a:gd name="connsiteX43" fmla="*/ 3963139 w 7018505"/>
              <a:gd name="connsiteY43" fmla="*/ 6861175 h 6861175"/>
              <a:gd name="connsiteX44" fmla="*/ 3962779 w 7018505"/>
              <a:gd name="connsiteY44" fmla="*/ 6859109 h 6861175"/>
              <a:gd name="connsiteX45" fmla="*/ 1974850 w 7018505"/>
              <a:gd name="connsiteY45" fmla="*/ 6861175 h 6861175"/>
              <a:gd name="connsiteX46" fmla="*/ 0 w 7018505"/>
              <a:gd name="connsiteY46" fmla="*/ 0 h 6861175"/>
              <a:gd name="connsiteX0" fmla="*/ 0 w 7018505"/>
              <a:gd name="connsiteY0" fmla="*/ 0 h 6861175"/>
              <a:gd name="connsiteX1" fmla="*/ 1645332 w 7018505"/>
              <a:gd name="connsiteY1" fmla="*/ 0 h 6861175"/>
              <a:gd name="connsiteX2" fmla="*/ 1959731 w 7018505"/>
              <a:gd name="connsiteY2" fmla="*/ 0 h 6861175"/>
              <a:gd name="connsiteX3" fmla="*/ 3633621 w 7018505"/>
              <a:gd name="connsiteY3" fmla="*/ 0 h 6861175"/>
              <a:gd name="connsiteX4" fmla="*/ 3948020 w 7018505"/>
              <a:gd name="connsiteY4" fmla="*/ 0 h 6861175"/>
              <a:gd name="connsiteX5" fmla="*/ 4082450 w 7018505"/>
              <a:gd name="connsiteY5" fmla="*/ 84925 h 6861175"/>
              <a:gd name="connsiteX6" fmla="*/ 4092727 w 7018505"/>
              <a:gd name="connsiteY6" fmla="*/ 91542 h 6861175"/>
              <a:gd name="connsiteX7" fmla="*/ 4102401 w 7018505"/>
              <a:gd name="connsiteY7" fmla="*/ 97662 h 6861175"/>
              <a:gd name="connsiteX8" fmla="*/ 4141509 w 7018505"/>
              <a:gd name="connsiteY8" fmla="*/ 122950 h 6861175"/>
              <a:gd name="connsiteX9" fmla="*/ 4225768 w 7018505"/>
              <a:gd name="connsiteY9" fmla="*/ 177200 h 6861175"/>
              <a:gd name="connsiteX10" fmla="*/ 4248064 w 7018505"/>
              <a:gd name="connsiteY10" fmla="*/ 191851 h 6861175"/>
              <a:gd name="connsiteX11" fmla="*/ 4268220 w 7018505"/>
              <a:gd name="connsiteY11" fmla="*/ 204884 h 6861175"/>
              <a:gd name="connsiteX12" fmla="*/ 4309943 w 7018505"/>
              <a:gd name="connsiteY12" fmla="*/ 232513 h 6861175"/>
              <a:gd name="connsiteX13" fmla="*/ 4377052 w 7018505"/>
              <a:gd name="connsiteY13" fmla="*/ 276612 h 6861175"/>
              <a:gd name="connsiteX14" fmla="*/ 4413086 w 7018505"/>
              <a:gd name="connsiteY14" fmla="*/ 300815 h 6861175"/>
              <a:gd name="connsiteX15" fmla="*/ 4444098 w 7018505"/>
              <a:gd name="connsiteY15" fmla="*/ 321351 h 6861175"/>
              <a:gd name="connsiteX16" fmla="*/ 4481740 w 7018505"/>
              <a:gd name="connsiteY16" fmla="*/ 346927 h 6861175"/>
              <a:gd name="connsiteX17" fmla="*/ 4535378 w 7018505"/>
              <a:gd name="connsiteY17" fmla="*/ 382953 h 6861175"/>
              <a:gd name="connsiteX18" fmla="*/ 4560169 w 7018505"/>
              <a:gd name="connsiteY18" fmla="*/ 400215 h 6861175"/>
              <a:gd name="connsiteX19" fmla="*/ 4628656 w 7018505"/>
              <a:gd name="connsiteY19" fmla="*/ 446747 h 6861175"/>
              <a:gd name="connsiteX20" fmla="*/ 4718257 w 7018505"/>
              <a:gd name="connsiteY20" fmla="*/ 510290 h 6861175"/>
              <a:gd name="connsiteX21" fmla="*/ 4869459 w 7018505"/>
              <a:gd name="connsiteY21" fmla="*/ 615570 h 6861175"/>
              <a:gd name="connsiteX22" fmla="*/ 4947525 w 7018505"/>
              <a:gd name="connsiteY22" fmla="*/ 672880 h 6861175"/>
              <a:gd name="connsiteX23" fmla="*/ 5018297 w 7018505"/>
              <a:gd name="connsiteY23" fmla="*/ 723069 h 6861175"/>
              <a:gd name="connsiteX24" fmla="*/ 5099407 w 7018505"/>
              <a:gd name="connsiteY24" fmla="*/ 784378 h 6861175"/>
              <a:gd name="connsiteX25" fmla="*/ 5220622 w 7018505"/>
              <a:gd name="connsiteY25" fmla="*/ 873364 h 6861175"/>
              <a:gd name="connsiteX26" fmla="*/ 5332390 w 7018505"/>
              <a:gd name="connsiteY26" fmla="*/ 960485 h 6861175"/>
              <a:gd name="connsiteX27" fmla="*/ 5426113 w 7018505"/>
              <a:gd name="connsiteY27" fmla="*/ 1031327 h 6861175"/>
              <a:gd name="connsiteX28" fmla="*/ 5490662 w 7018505"/>
              <a:gd name="connsiteY28" fmla="*/ 1083854 h 6861175"/>
              <a:gd name="connsiteX29" fmla="*/ 5581478 w 7018505"/>
              <a:gd name="connsiteY29" fmla="*/ 1154643 h 6861175"/>
              <a:gd name="connsiteX30" fmla="*/ 5731047 w 7018505"/>
              <a:gd name="connsiteY30" fmla="*/ 1279468 h 6861175"/>
              <a:gd name="connsiteX31" fmla="*/ 5841072 w 7018505"/>
              <a:gd name="connsiteY31" fmla="*/ 1369001 h 6861175"/>
              <a:gd name="connsiteX32" fmla="*/ 5884840 w 7018505"/>
              <a:gd name="connsiteY32" fmla="*/ 1407817 h 6861175"/>
              <a:gd name="connsiteX33" fmla="*/ 5944635 w 7018505"/>
              <a:gd name="connsiteY33" fmla="*/ 1457720 h 6861175"/>
              <a:gd name="connsiteX34" fmla="*/ 6143807 w 7018505"/>
              <a:gd name="connsiteY34" fmla="*/ 1637488 h 6861175"/>
              <a:gd name="connsiteX35" fmla="*/ 6252144 w 7018505"/>
              <a:gd name="connsiteY35" fmla="*/ 1733569 h 6861175"/>
              <a:gd name="connsiteX36" fmla="*/ 6273622 w 7018505"/>
              <a:gd name="connsiteY36" fmla="*/ 1754655 h 6861175"/>
              <a:gd name="connsiteX37" fmla="*/ 6302706 w 7018505"/>
              <a:gd name="connsiteY37" fmla="*/ 1780906 h 6861175"/>
              <a:gd name="connsiteX38" fmla="*/ 6648233 w 7018505"/>
              <a:gd name="connsiteY38" fmla="*/ 2122445 h 6861175"/>
              <a:gd name="connsiteX39" fmla="*/ 6648299 w 7018505"/>
              <a:gd name="connsiteY39" fmla="*/ 2122510 h 6861175"/>
              <a:gd name="connsiteX40" fmla="*/ 7018505 w 7018505"/>
              <a:gd name="connsiteY40" fmla="*/ 2533302 h 6861175"/>
              <a:gd name="connsiteX41" fmla="*/ 7018505 w 7018505"/>
              <a:gd name="connsiteY41" fmla="*/ 6858000 h 6861175"/>
              <a:gd name="connsiteX42" fmla="*/ 3963139 w 7018505"/>
              <a:gd name="connsiteY42" fmla="*/ 6861175 h 6861175"/>
              <a:gd name="connsiteX43" fmla="*/ 3962779 w 7018505"/>
              <a:gd name="connsiteY43" fmla="*/ 6859109 h 6861175"/>
              <a:gd name="connsiteX44" fmla="*/ 1974850 w 7018505"/>
              <a:gd name="connsiteY44" fmla="*/ 6861175 h 6861175"/>
              <a:gd name="connsiteX45" fmla="*/ 0 w 7018505"/>
              <a:gd name="connsiteY45" fmla="*/ 0 h 6861175"/>
              <a:gd name="connsiteX0" fmla="*/ 0 w 7018505"/>
              <a:gd name="connsiteY0" fmla="*/ 0 h 6861175"/>
              <a:gd name="connsiteX1" fmla="*/ 1645332 w 7018505"/>
              <a:gd name="connsiteY1" fmla="*/ 0 h 6861175"/>
              <a:gd name="connsiteX2" fmla="*/ 3633621 w 7018505"/>
              <a:gd name="connsiteY2" fmla="*/ 0 h 6861175"/>
              <a:gd name="connsiteX3" fmla="*/ 3948020 w 7018505"/>
              <a:gd name="connsiteY3" fmla="*/ 0 h 6861175"/>
              <a:gd name="connsiteX4" fmla="*/ 4082450 w 7018505"/>
              <a:gd name="connsiteY4" fmla="*/ 84925 h 6861175"/>
              <a:gd name="connsiteX5" fmla="*/ 4092727 w 7018505"/>
              <a:gd name="connsiteY5" fmla="*/ 91542 h 6861175"/>
              <a:gd name="connsiteX6" fmla="*/ 4102401 w 7018505"/>
              <a:gd name="connsiteY6" fmla="*/ 97662 h 6861175"/>
              <a:gd name="connsiteX7" fmla="*/ 4141509 w 7018505"/>
              <a:gd name="connsiteY7" fmla="*/ 122950 h 6861175"/>
              <a:gd name="connsiteX8" fmla="*/ 4225768 w 7018505"/>
              <a:gd name="connsiteY8" fmla="*/ 177200 h 6861175"/>
              <a:gd name="connsiteX9" fmla="*/ 4248064 w 7018505"/>
              <a:gd name="connsiteY9" fmla="*/ 191851 h 6861175"/>
              <a:gd name="connsiteX10" fmla="*/ 4268220 w 7018505"/>
              <a:gd name="connsiteY10" fmla="*/ 204884 h 6861175"/>
              <a:gd name="connsiteX11" fmla="*/ 4309943 w 7018505"/>
              <a:gd name="connsiteY11" fmla="*/ 232513 h 6861175"/>
              <a:gd name="connsiteX12" fmla="*/ 4377052 w 7018505"/>
              <a:gd name="connsiteY12" fmla="*/ 276612 h 6861175"/>
              <a:gd name="connsiteX13" fmla="*/ 4413086 w 7018505"/>
              <a:gd name="connsiteY13" fmla="*/ 300815 h 6861175"/>
              <a:gd name="connsiteX14" fmla="*/ 4444098 w 7018505"/>
              <a:gd name="connsiteY14" fmla="*/ 321351 h 6861175"/>
              <a:gd name="connsiteX15" fmla="*/ 4481740 w 7018505"/>
              <a:gd name="connsiteY15" fmla="*/ 346927 h 6861175"/>
              <a:gd name="connsiteX16" fmla="*/ 4535378 w 7018505"/>
              <a:gd name="connsiteY16" fmla="*/ 382953 h 6861175"/>
              <a:gd name="connsiteX17" fmla="*/ 4560169 w 7018505"/>
              <a:gd name="connsiteY17" fmla="*/ 400215 h 6861175"/>
              <a:gd name="connsiteX18" fmla="*/ 4628656 w 7018505"/>
              <a:gd name="connsiteY18" fmla="*/ 446747 h 6861175"/>
              <a:gd name="connsiteX19" fmla="*/ 4718257 w 7018505"/>
              <a:gd name="connsiteY19" fmla="*/ 510290 h 6861175"/>
              <a:gd name="connsiteX20" fmla="*/ 4869459 w 7018505"/>
              <a:gd name="connsiteY20" fmla="*/ 615570 h 6861175"/>
              <a:gd name="connsiteX21" fmla="*/ 4947525 w 7018505"/>
              <a:gd name="connsiteY21" fmla="*/ 672880 h 6861175"/>
              <a:gd name="connsiteX22" fmla="*/ 5018297 w 7018505"/>
              <a:gd name="connsiteY22" fmla="*/ 723069 h 6861175"/>
              <a:gd name="connsiteX23" fmla="*/ 5099407 w 7018505"/>
              <a:gd name="connsiteY23" fmla="*/ 784378 h 6861175"/>
              <a:gd name="connsiteX24" fmla="*/ 5220622 w 7018505"/>
              <a:gd name="connsiteY24" fmla="*/ 873364 h 6861175"/>
              <a:gd name="connsiteX25" fmla="*/ 5332390 w 7018505"/>
              <a:gd name="connsiteY25" fmla="*/ 960485 h 6861175"/>
              <a:gd name="connsiteX26" fmla="*/ 5426113 w 7018505"/>
              <a:gd name="connsiteY26" fmla="*/ 1031327 h 6861175"/>
              <a:gd name="connsiteX27" fmla="*/ 5490662 w 7018505"/>
              <a:gd name="connsiteY27" fmla="*/ 1083854 h 6861175"/>
              <a:gd name="connsiteX28" fmla="*/ 5581478 w 7018505"/>
              <a:gd name="connsiteY28" fmla="*/ 1154643 h 6861175"/>
              <a:gd name="connsiteX29" fmla="*/ 5731047 w 7018505"/>
              <a:gd name="connsiteY29" fmla="*/ 1279468 h 6861175"/>
              <a:gd name="connsiteX30" fmla="*/ 5841072 w 7018505"/>
              <a:gd name="connsiteY30" fmla="*/ 1369001 h 6861175"/>
              <a:gd name="connsiteX31" fmla="*/ 5884840 w 7018505"/>
              <a:gd name="connsiteY31" fmla="*/ 1407817 h 6861175"/>
              <a:gd name="connsiteX32" fmla="*/ 5944635 w 7018505"/>
              <a:gd name="connsiteY32" fmla="*/ 1457720 h 6861175"/>
              <a:gd name="connsiteX33" fmla="*/ 6143807 w 7018505"/>
              <a:gd name="connsiteY33" fmla="*/ 1637488 h 6861175"/>
              <a:gd name="connsiteX34" fmla="*/ 6252144 w 7018505"/>
              <a:gd name="connsiteY34" fmla="*/ 1733569 h 6861175"/>
              <a:gd name="connsiteX35" fmla="*/ 6273622 w 7018505"/>
              <a:gd name="connsiteY35" fmla="*/ 1754655 h 6861175"/>
              <a:gd name="connsiteX36" fmla="*/ 6302706 w 7018505"/>
              <a:gd name="connsiteY36" fmla="*/ 1780906 h 6861175"/>
              <a:gd name="connsiteX37" fmla="*/ 6648233 w 7018505"/>
              <a:gd name="connsiteY37" fmla="*/ 2122445 h 6861175"/>
              <a:gd name="connsiteX38" fmla="*/ 6648299 w 7018505"/>
              <a:gd name="connsiteY38" fmla="*/ 2122510 h 6861175"/>
              <a:gd name="connsiteX39" fmla="*/ 7018505 w 7018505"/>
              <a:gd name="connsiteY39" fmla="*/ 2533302 h 6861175"/>
              <a:gd name="connsiteX40" fmla="*/ 7018505 w 7018505"/>
              <a:gd name="connsiteY40" fmla="*/ 6858000 h 6861175"/>
              <a:gd name="connsiteX41" fmla="*/ 3963139 w 7018505"/>
              <a:gd name="connsiteY41" fmla="*/ 6861175 h 6861175"/>
              <a:gd name="connsiteX42" fmla="*/ 3962779 w 7018505"/>
              <a:gd name="connsiteY42" fmla="*/ 6859109 h 6861175"/>
              <a:gd name="connsiteX43" fmla="*/ 1974850 w 7018505"/>
              <a:gd name="connsiteY43" fmla="*/ 6861175 h 6861175"/>
              <a:gd name="connsiteX44" fmla="*/ 0 w 7018505"/>
              <a:gd name="connsiteY44" fmla="*/ 0 h 6861175"/>
              <a:gd name="connsiteX0" fmla="*/ 0 w 7018505"/>
              <a:gd name="connsiteY0" fmla="*/ 0 h 6861175"/>
              <a:gd name="connsiteX1" fmla="*/ 3633621 w 7018505"/>
              <a:gd name="connsiteY1" fmla="*/ 0 h 6861175"/>
              <a:gd name="connsiteX2" fmla="*/ 3948020 w 7018505"/>
              <a:gd name="connsiteY2" fmla="*/ 0 h 6861175"/>
              <a:gd name="connsiteX3" fmla="*/ 4082450 w 7018505"/>
              <a:gd name="connsiteY3" fmla="*/ 84925 h 6861175"/>
              <a:gd name="connsiteX4" fmla="*/ 4092727 w 7018505"/>
              <a:gd name="connsiteY4" fmla="*/ 91542 h 6861175"/>
              <a:gd name="connsiteX5" fmla="*/ 4102401 w 7018505"/>
              <a:gd name="connsiteY5" fmla="*/ 97662 h 6861175"/>
              <a:gd name="connsiteX6" fmla="*/ 4141509 w 7018505"/>
              <a:gd name="connsiteY6" fmla="*/ 122950 h 6861175"/>
              <a:gd name="connsiteX7" fmla="*/ 4225768 w 7018505"/>
              <a:gd name="connsiteY7" fmla="*/ 177200 h 6861175"/>
              <a:gd name="connsiteX8" fmla="*/ 4248064 w 7018505"/>
              <a:gd name="connsiteY8" fmla="*/ 191851 h 6861175"/>
              <a:gd name="connsiteX9" fmla="*/ 4268220 w 7018505"/>
              <a:gd name="connsiteY9" fmla="*/ 204884 h 6861175"/>
              <a:gd name="connsiteX10" fmla="*/ 4309943 w 7018505"/>
              <a:gd name="connsiteY10" fmla="*/ 232513 h 6861175"/>
              <a:gd name="connsiteX11" fmla="*/ 4377052 w 7018505"/>
              <a:gd name="connsiteY11" fmla="*/ 276612 h 6861175"/>
              <a:gd name="connsiteX12" fmla="*/ 4413086 w 7018505"/>
              <a:gd name="connsiteY12" fmla="*/ 300815 h 6861175"/>
              <a:gd name="connsiteX13" fmla="*/ 4444098 w 7018505"/>
              <a:gd name="connsiteY13" fmla="*/ 321351 h 6861175"/>
              <a:gd name="connsiteX14" fmla="*/ 4481740 w 7018505"/>
              <a:gd name="connsiteY14" fmla="*/ 346927 h 6861175"/>
              <a:gd name="connsiteX15" fmla="*/ 4535378 w 7018505"/>
              <a:gd name="connsiteY15" fmla="*/ 382953 h 6861175"/>
              <a:gd name="connsiteX16" fmla="*/ 4560169 w 7018505"/>
              <a:gd name="connsiteY16" fmla="*/ 400215 h 6861175"/>
              <a:gd name="connsiteX17" fmla="*/ 4628656 w 7018505"/>
              <a:gd name="connsiteY17" fmla="*/ 446747 h 6861175"/>
              <a:gd name="connsiteX18" fmla="*/ 4718257 w 7018505"/>
              <a:gd name="connsiteY18" fmla="*/ 510290 h 6861175"/>
              <a:gd name="connsiteX19" fmla="*/ 4869459 w 7018505"/>
              <a:gd name="connsiteY19" fmla="*/ 615570 h 6861175"/>
              <a:gd name="connsiteX20" fmla="*/ 4947525 w 7018505"/>
              <a:gd name="connsiteY20" fmla="*/ 672880 h 6861175"/>
              <a:gd name="connsiteX21" fmla="*/ 5018297 w 7018505"/>
              <a:gd name="connsiteY21" fmla="*/ 723069 h 6861175"/>
              <a:gd name="connsiteX22" fmla="*/ 5099407 w 7018505"/>
              <a:gd name="connsiteY22" fmla="*/ 784378 h 6861175"/>
              <a:gd name="connsiteX23" fmla="*/ 5220622 w 7018505"/>
              <a:gd name="connsiteY23" fmla="*/ 873364 h 6861175"/>
              <a:gd name="connsiteX24" fmla="*/ 5332390 w 7018505"/>
              <a:gd name="connsiteY24" fmla="*/ 960485 h 6861175"/>
              <a:gd name="connsiteX25" fmla="*/ 5426113 w 7018505"/>
              <a:gd name="connsiteY25" fmla="*/ 1031327 h 6861175"/>
              <a:gd name="connsiteX26" fmla="*/ 5490662 w 7018505"/>
              <a:gd name="connsiteY26" fmla="*/ 1083854 h 6861175"/>
              <a:gd name="connsiteX27" fmla="*/ 5581478 w 7018505"/>
              <a:gd name="connsiteY27" fmla="*/ 1154643 h 6861175"/>
              <a:gd name="connsiteX28" fmla="*/ 5731047 w 7018505"/>
              <a:gd name="connsiteY28" fmla="*/ 1279468 h 6861175"/>
              <a:gd name="connsiteX29" fmla="*/ 5841072 w 7018505"/>
              <a:gd name="connsiteY29" fmla="*/ 1369001 h 6861175"/>
              <a:gd name="connsiteX30" fmla="*/ 5884840 w 7018505"/>
              <a:gd name="connsiteY30" fmla="*/ 1407817 h 6861175"/>
              <a:gd name="connsiteX31" fmla="*/ 5944635 w 7018505"/>
              <a:gd name="connsiteY31" fmla="*/ 1457720 h 6861175"/>
              <a:gd name="connsiteX32" fmla="*/ 6143807 w 7018505"/>
              <a:gd name="connsiteY32" fmla="*/ 1637488 h 6861175"/>
              <a:gd name="connsiteX33" fmla="*/ 6252144 w 7018505"/>
              <a:gd name="connsiteY33" fmla="*/ 1733569 h 6861175"/>
              <a:gd name="connsiteX34" fmla="*/ 6273622 w 7018505"/>
              <a:gd name="connsiteY34" fmla="*/ 1754655 h 6861175"/>
              <a:gd name="connsiteX35" fmla="*/ 6302706 w 7018505"/>
              <a:gd name="connsiteY35" fmla="*/ 1780906 h 6861175"/>
              <a:gd name="connsiteX36" fmla="*/ 6648233 w 7018505"/>
              <a:gd name="connsiteY36" fmla="*/ 2122445 h 6861175"/>
              <a:gd name="connsiteX37" fmla="*/ 6648299 w 7018505"/>
              <a:gd name="connsiteY37" fmla="*/ 2122510 h 6861175"/>
              <a:gd name="connsiteX38" fmla="*/ 7018505 w 7018505"/>
              <a:gd name="connsiteY38" fmla="*/ 2533302 h 6861175"/>
              <a:gd name="connsiteX39" fmla="*/ 7018505 w 7018505"/>
              <a:gd name="connsiteY39" fmla="*/ 6858000 h 6861175"/>
              <a:gd name="connsiteX40" fmla="*/ 3963139 w 7018505"/>
              <a:gd name="connsiteY40" fmla="*/ 6861175 h 6861175"/>
              <a:gd name="connsiteX41" fmla="*/ 3962779 w 7018505"/>
              <a:gd name="connsiteY41" fmla="*/ 6859109 h 6861175"/>
              <a:gd name="connsiteX42" fmla="*/ 1974850 w 7018505"/>
              <a:gd name="connsiteY42" fmla="*/ 6861175 h 6861175"/>
              <a:gd name="connsiteX43" fmla="*/ 0 w 7018505"/>
              <a:gd name="connsiteY43" fmla="*/ 0 h 6861175"/>
              <a:gd name="connsiteX0" fmla="*/ 0 w 7018505"/>
              <a:gd name="connsiteY0" fmla="*/ 0 h 6861175"/>
              <a:gd name="connsiteX1" fmla="*/ 3633621 w 7018505"/>
              <a:gd name="connsiteY1" fmla="*/ 0 h 6861175"/>
              <a:gd name="connsiteX2" fmla="*/ 3948020 w 7018505"/>
              <a:gd name="connsiteY2" fmla="*/ 0 h 6861175"/>
              <a:gd name="connsiteX3" fmla="*/ 4082450 w 7018505"/>
              <a:gd name="connsiteY3" fmla="*/ 84925 h 6861175"/>
              <a:gd name="connsiteX4" fmla="*/ 4092727 w 7018505"/>
              <a:gd name="connsiteY4" fmla="*/ 91542 h 6861175"/>
              <a:gd name="connsiteX5" fmla="*/ 4102401 w 7018505"/>
              <a:gd name="connsiteY5" fmla="*/ 97662 h 6861175"/>
              <a:gd name="connsiteX6" fmla="*/ 4141509 w 7018505"/>
              <a:gd name="connsiteY6" fmla="*/ 122950 h 6861175"/>
              <a:gd name="connsiteX7" fmla="*/ 4225768 w 7018505"/>
              <a:gd name="connsiteY7" fmla="*/ 177200 h 6861175"/>
              <a:gd name="connsiteX8" fmla="*/ 4248064 w 7018505"/>
              <a:gd name="connsiteY8" fmla="*/ 191851 h 6861175"/>
              <a:gd name="connsiteX9" fmla="*/ 4268220 w 7018505"/>
              <a:gd name="connsiteY9" fmla="*/ 204884 h 6861175"/>
              <a:gd name="connsiteX10" fmla="*/ 4309943 w 7018505"/>
              <a:gd name="connsiteY10" fmla="*/ 232513 h 6861175"/>
              <a:gd name="connsiteX11" fmla="*/ 4377052 w 7018505"/>
              <a:gd name="connsiteY11" fmla="*/ 276612 h 6861175"/>
              <a:gd name="connsiteX12" fmla="*/ 4413086 w 7018505"/>
              <a:gd name="connsiteY12" fmla="*/ 300815 h 6861175"/>
              <a:gd name="connsiteX13" fmla="*/ 4444098 w 7018505"/>
              <a:gd name="connsiteY13" fmla="*/ 321351 h 6861175"/>
              <a:gd name="connsiteX14" fmla="*/ 4481740 w 7018505"/>
              <a:gd name="connsiteY14" fmla="*/ 346927 h 6861175"/>
              <a:gd name="connsiteX15" fmla="*/ 4535378 w 7018505"/>
              <a:gd name="connsiteY15" fmla="*/ 382953 h 6861175"/>
              <a:gd name="connsiteX16" fmla="*/ 4560169 w 7018505"/>
              <a:gd name="connsiteY16" fmla="*/ 400215 h 6861175"/>
              <a:gd name="connsiteX17" fmla="*/ 4628656 w 7018505"/>
              <a:gd name="connsiteY17" fmla="*/ 446747 h 6861175"/>
              <a:gd name="connsiteX18" fmla="*/ 4718257 w 7018505"/>
              <a:gd name="connsiteY18" fmla="*/ 510290 h 6861175"/>
              <a:gd name="connsiteX19" fmla="*/ 4869459 w 7018505"/>
              <a:gd name="connsiteY19" fmla="*/ 615570 h 6861175"/>
              <a:gd name="connsiteX20" fmla="*/ 4947525 w 7018505"/>
              <a:gd name="connsiteY20" fmla="*/ 672880 h 6861175"/>
              <a:gd name="connsiteX21" fmla="*/ 5018297 w 7018505"/>
              <a:gd name="connsiteY21" fmla="*/ 723069 h 6861175"/>
              <a:gd name="connsiteX22" fmla="*/ 5099407 w 7018505"/>
              <a:gd name="connsiteY22" fmla="*/ 784378 h 6861175"/>
              <a:gd name="connsiteX23" fmla="*/ 5220622 w 7018505"/>
              <a:gd name="connsiteY23" fmla="*/ 873364 h 6861175"/>
              <a:gd name="connsiteX24" fmla="*/ 5332390 w 7018505"/>
              <a:gd name="connsiteY24" fmla="*/ 960485 h 6861175"/>
              <a:gd name="connsiteX25" fmla="*/ 5426113 w 7018505"/>
              <a:gd name="connsiteY25" fmla="*/ 1031327 h 6861175"/>
              <a:gd name="connsiteX26" fmla="*/ 5490662 w 7018505"/>
              <a:gd name="connsiteY26" fmla="*/ 1083854 h 6861175"/>
              <a:gd name="connsiteX27" fmla="*/ 5581478 w 7018505"/>
              <a:gd name="connsiteY27" fmla="*/ 1154643 h 6861175"/>
              <a:gd name="connsiteX28" fmla="*/ 5731047 w 7018505"/>
              <a:gd name="connsiteY28" fmla="*/ 1279468 h 6861175"/>
              <a:gd name="connsiteX29" fmla="*/ 5841072 w 7018505"/>
              <a:gd name="connsiteY29" fmla="*/ 1369001 h 6861175"/>
              <a:gd name="connsiteX30" fmla="*/ 5884840 w 7018505"/>
              <a:gd name="connsiteY30" fmla="*/ 1407817 h 6861175"/>
              <a:gd name="connsiteX31" fmla="*/ 5944635 w 7018505"/>
              <a:gd name="connsiteY31" fmla="*/ 1457720 h 6861175"/>
              <a:gd name="connsiteX32" fmla="*/ 6143807 w 7018505"/>
              <a:gd name="connsiteY32" fmla="*/ 1637488 h 6861175"/>
              <a:gd name="connsiteX33" fmla="*/ 6252144 w 7018505"/>
              <a:gd name="connsiteY33" fmla="*/ 1733569 h 6861175"/>
              <a:gd name="connsiteX34" fmla="*/ 6273622 w 7018505"/>
              <a:gd name="connsiteY34" fmla="*/ 1754655 h 6861175"/>
              <a:gd name="connsiteX35" fmla="*/ 6302706 w 7018505"/>
              <a:gd name="connsiteY35" fmla="*/ 1780906 h 6861175"/>
              <a:gd name="connsiteX36" fmla="*/ 6648233 w 7018505"/>
              <a:gd name="connsiteY36" fmla="*/ 2122445 h 6861175"/>
              <a:gd name="connsiteX37" fmla="*/ 6648299 w 7018505"/>
              <a:gd name="connsiteY37" fmla="*/ 2122510 h 6861175"/>
              <a:gd name="connsiteX38" fmla="*/ 7018505 w 7018505"/>
              <a:gd name="connsiteY38" fmla="*/ 2533302 h 6861175"/>
              <a:gd name="connsiteX39" fmla="*/ 7018505 w 7018505"/>
              <a:gd name="connsiteY39" fmla="*/ 6858000 h 6861175"/>
              <a:gd name="connsiteX40" fmla="*/ 3963139 w 7018505"/>
              <a:gd name="connsiteY40" fmla="*/ 6861175 h 6861175"/>
              <a:gd name="connsiteX41" fmla="*/ 1974850 w 7018505"/>
              <a:gd name="connsiteY41" fmla="*/ 6861175 h 6861175"/>
              <a:gd name="connsiteX42" fmla="*/ 0 w 7018505"/>
              <a:gd name="connsiteY42" fmla="*/ 0 h 6861175"/>
              <a:gd name="connsiteX0" fmla="*/ 0 w 7018505"/>
              <a:gd name="connsiteY0" fmla="*/ 0 h 6861175"/>
              <a:gd name="connsiteX1" fmla="*/ 3633621 w 7018505"/>
              <a:gd name="connsiteY1" fmla="*/ 0 h 6861175"/>
              <a:gd name="connsiteX2" fmla="*/ 3948020 w 7018505"/>
              <a:gd name="connsiteY2" fmla="*/ 0 h 6861175"/>
              <a:gd name="connsiteX3" fmla="*/ 4082450 w 7018505"/>
              <a:gd name="connsiteY3" fmla="*/ 84925 h 6861175"/>
              <a:gd name="connsiteX4" fmla="*/ 4092727 w 7018505"/>
              <a:gd name="connsiteY4" fmla="*/ 91542 h 6861175"/>
              <a:gd name="connsiteX5" fmla="*/ 4102401 w 7018505"/>
              <a:gd name="connsiteY5" fmla="*/ 97662 h 6861175"/>
              <a:gd name="connsiteX6" fmla="*/ 4141509 w 7018505"/>
              <a:gd name="connsiteY6" fmla="*/ 122950 h 6861175"/>
              <a:gd name="connsiteX7" fmla="*/ 4225768 w 7018505"/>
              <a:gd name="connsiteY7" fmla="*/ 177200 h 6861175"/>
              <a:gd name="connsiteX8" fmla="*/ 4248064 w 7018505"/>
              <a:gd name="connsiteY8" fmla="*/ 191851 h 6861175"/>
              <a:gd name="connsiteX9" fmla="*/ 4268220 w 7018505"/>
              <a:gd name="connsiteY9" fmla="*/ 204884 h 6861175"/>
              <a:gd name="connsiteX10" fmla="*/ 4309943 w 7018505"/>
              <a:gd name="connsiteY10" fmla="*/ 232513 h 6861175"/>
              <a:gd name="connsiteX11" fmla="*/ 4377052 w 7018505"/>
              <a:gd name="connsiteY11" fmla="*/ 276612 h 6861175"/>
              <a:gd name="connsiteX12" fmla="*/ 4413086 w 7018505"/>
              <a:gd name="connsiteY12" fmla="*/ 300815 h 6861175"/>
              <a:gd name="connsiteX13" fmla="*/ 4444098 w 7018505"/>
              <a:gd name="connsiteY13" fmla="*/ 321351 h 6861175"/>
              <a:gd name="connsiteX14" fmla="*/ 4481740 w 7018505"/>
              <a:gd name="connsiteY14" fmla="*/ 346927 h 6861175"/>
              <a:gd name="connsiteX15" fmla="*/ 4535378 w 7018505"/>
              <a:gd name="connsiteY15" fmla="*/ 382953 h 6861175"/>
              <a:gd name="connsiteX16" fmla="*/ 4560169 w 7018505"/>
              <a:gd name="connsiteY16" fmla="*/ 400215 h 6861175"/>
              <a:gd name="connsiteX17" fmla="*/ 4628656 w 7018505"/>
              <a:gd name="connsiteY17" fmla="*/ 446747 h 6861175"/>
              <a:gd name="connsiteX18" fmla="*/ 4718257 w 7018505"/>
              <a:gd name="connsiteY18" fmla="*/ 510290 h 6861175"/>
              <a:gd name="connsiteX19" fmla="*/ 4869459 w 7018505"/>
              <a:gd name="connsiteY19" fmla="*/ 615570 h 6861175"/>
              <a:gd name="connsiteX20" fmla="*/ 4947525 w 7018505"/>
              <a:gd name="connsiteY20" fmla="*/ 672880 h 6861175"/>
              <a:gd name="connsiteX21" fmla="*/ 5018297 w 7018505"/>
              <a:gd name="connsiteY21" fmla="*/ 723069 h 6861175"/>
              <a:gd name="connsiteX22" fmla="*/ 5099407 w 7018505"/>
              <a:gd name="connsiteY22" fmla="*/ 784378 h 6861175"/>
              <a:gd name="connsiteX23" fmla="*/ 5220622 w 7018505"/>
              <a:gd name="connsiteY23" fmla="*/ 873364 h 6861175"/>
              <a:gd name="connsiteX24" fmla="*/ 5332390 w 7018505"/>
              <a:gd name="connsiteY24" fmla="*/ 960485 h 6861175"/>
              <a:gd name="connsiteX25" fmla="*/ 5426113 w 7018505"/>
              <a:gd name="connsiteY25" fmla="*/ 1031327 h 6861175"/>
              <a:gd name="connsiteX26" fmla="*/ 5490662 w 7018505"/>
              <a:gd name="connsiteY26" fmla="*/ 1083854 h 6861175"/>
              <a:gd name="connsiteX27" fmla="*/ 5581478 w 7018505"/>
              <a:gd name="connsiteY27" fmla="*/ 1154643 h 6861175"/>
              <a:gd name="connsiteX28" fmla="*/ 5731047 w 7018505"/>
              <a:gd name="connsiteY28" fmla="*/ 1279468 h 6861175"/>
              <a:gd name="connsiteX29" fmla="*/ 5841072 w 7018505"/>
              <a:gd name="connsiteY29" fmla="*/ 1369001 h 6861175"/>
              <a:gd name="connsiteX30" fmla="*/ 5884840 w 7018505"/>
              <a:gd name="connsiteY30" fmla="*/ 1407817 h 6861175"/>
              <a:gd name="connsiteX31" fmla="*/ 5944635 w 7018505"/>
              <a:gd name="connsiteY31" fmla="*/ 1457720 h 6861175"/>
              <a:gd name="connsiteX32" fmla="*/ 6143807 w 7018505"/>
              <a:gd name="connsiteY32" fmla="*/ 1637488 h 6861175"/>
              <a:gd name="connsiteX33" fmla="*/ 6252144 w 7018505"/>
              <a:gd name="connsiteY33" fmla="*/ 1733569 h 6861175"/>
              <a:gd name="connsiteX34" fmla="*/ 6273622 w 7018505"/>
              <a:gd name="connsiteY34" fmla="*/ 1754655 h 6861175"/>
              <a:gd name="connsiteX35" fmla="*/ 6302706 w 7018505"/>
              <a:gd name="connsiteY35" fmla="*/ 1780906 h 6861175"/>
              <a:gd name="connsiteX36" fmla="*/ 6648233 w 7018505"/>
              <a:gd name="connsiteY36" fmla="*/ 2122445 h 6861175"/>
              <a:gd name="connsiteX37" fmla="*/ 6648299 w 7018505"/>
              <a:gd name="connsiteY37" fmla="*/ 2122510 h 6861175"/>
              <a:gd name="connsiteX38" fmla="*/ 7018505 w 7018505"/>
              <a:gd name="connsiteY38" fmla="*/ 2533302 h 6861175"/>
              <a:gd name="connsiteX39" fmla="*/ 7018505 w 7018505"/>
              <a:gd name="connsiteY39" fmla="*/ 6858000 h 6861175"/>
              <a:gd name="connsiteX40" fmla="*/ 1974850 w 7018505"/>
              <a:gd name="connsiteY40" fmla="*/ 6861175 h 6861175"/>
              <a:gd name="connsiteX41" fmla="*/ 0 w 7018505"/>
              <a:gd name="connsiteY41" fmla="*/ 0 h 6861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7018505" h="6861175">
                <a:moveTo>
                  <a:pt x="0" y="0"/>
                </a:moveTo>
                <a:lnTo>
                  <a:pt x="3633621" y="0"/>
                </a:lnTo>
                <a:lnTo>
                  <a:pt x="3948020" y="0"/>
                </a:lnTo>
                <a:lnTo>
                  <a:pt x="4082450" y="84925"/>
                </a:lnTo>
                <a:lnTo>
                  <a:pt x="4092727" y="91542"/>
                </a:lnTo>
                <a:lnTo>
                  <a:pt x="4102401" y="97662"/>
                </a:lnTo>
                <a:lnTo>
                  <a:pt x="4141509" y="122950"/>
                </a:lnTo>
                <a:lnTo>
                  <a:pt x="4225768" y="177200"/>
                </a:lnTo>
                <a:lnTo>
                  <a:pt x="4248064" y="191851"/>
                </a:lnTo>
                <a:lnTo>
                  <a:pt x="4268220" y="204884"/>
                </a:lnTo>
                <a:lnTo>
                  <a:pt x="4309943" y="232513"/>
                </a:lnTo>
                <a:lnTo>
                  <a:pt x="4377052" y="276612"/>
                </a:lnTo>
                <a:lnTo>
                  <a:pt x="4413086" y="300815"/>
                </a:lnTo>
                <a:lnTo>
                  <a:pt x="4444098" y="321351"/>
                </a:lnTo>
                <a:lnTo>
                  <a:pt x="4481740" y="346927"/>
                </a:lnTo>
                <a:lnTo>
                  <a:pt x="4535378" y="382953"/>
                </a:lnTo>
                <a:lnTo>
                  <a:pt x="4560169" y="400215"/>
                </a:lnTo>
                <a:lnTo>
                  <a:pt x="4628656" y="446747"/>
                </a:lnTo>
                <a:lnTo>
                  <a:pt x="4718257" y="510290"/>
                </a:lnTo>
                <a:lnTo>
                  <a:pt x="4869459" y="615570"/>
                </a:lnTo>
                <a:lnTo>
                  <a:pt x="4947525" y="672880"/>
                </a:lnTo>
                <a:lnTo>
                  <a:pt x="5018297" y="723069"/>
                </a:lnTo>
                <a:lnTo>
                  <a:pt x="5099407" y="784378"/>
                </a:lnTo>
                <a:lnTo>
                  <a:pt x="5220622" y="873364"/>
                </a:lnTo>
                <a:lnTo>
                  <a:pt x="5332390" y="960485"/>
                </a:lnTo>
                <a:lnTo>
                  <a:pt x="5426113" y="1031327"/>
                </a:lnTo>
                <a:lnTo>
                  <a:pt x="5490662" y="1083854"/>
                </a:lnTo>
                <a:lnTo>
                  <a:pt x="5581478" y="1154643"/>
                </a:lnTo>
                <a:lnTo>
                  <a:pt x="5731047" y="1279468"/>
                </a:lnTo>
                <a:lnTo>
                  <a:pt x="5841072" y="1369001"/>
                </a:lnTo>
                <a:lnTo>
                  <a:pt x="5884840" y="1407817"/>
                </a:lnTo>
                <a:lnTo>
                  <a:pt x="5944635" y="1457720"/>
                </a:lnTo>
                <a:lnTo>
                  <a:pt x="6143807" y="1637488"/>
                </a:lnTo>
                <a:lnTo>
                  <a:pt x="6252144" y="1733569"/>
                </a:lnTo>
                <a:lnTo>
                  <a:pt x="6273622" y="1754655"/>
                </a:lnTo>
                <a:lnTo>
                  <a:pt x="6302706" y="1780906"/>
                </a:lnTo>
                <a:lnTo>
                  <a:pt x="6648233" y="2122445"/>
                </a:lnTo>
                <a:cubicBezTo>
                  <a:pt x="6648255" y="2122467"/>
                  <a:pt x="6648277" y="2122488"/>
                  <a:pt x="6648299" y="2122510"/>
                </a:cubicBezTo>
                <a:cubicBezTo>
                  <a:pt x="6776638" y="2255939"/>
                  <a:pt x="6900653" y="2393010"/>
                  <a:pt x="7018505" y="2533302"/>
                </a:cubicBezTo>
                <a:lnTo>
                  <a:pt x="7018505" y="6858000"/>
                </a:lnTo>
                <a:lnTo>
                  <a:pt x="1974850" y="6861175"/>
                </a:lnTo>
                <a:cubicBezTo>
                  <a:pt x="1494534" y="4003954"/>
                  <a:pt x="874852" y="1990279"/>
                  <a:pt x="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>
                <a:solidFill>
                  <a:schemeClr val="accent4"/>
                </a:solidFill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INSERT PICTURE:</a:t>
            </a:r>
            <a:br>
              <a:rPr lang="en-US"/>
            </a:br>
            <a:r>
              <a:rPr lang="en-US"/>
              <a:t>Click on the icon to place </a:t>
            </a:r>
            <a:br>
              <a:rPr lang="en-US"/>
            </a:br>
            <a:r>
              <a:rPr lang="en-US"/>
              <a:t>an image in this shape. </a:t>
            </a:r>
            <a:br>
              <a:rPr lang="en-US"/>
            </a:br>
            <a:r>
              <a:rPr lang="en-US"/>
              <a:t>If you need to change its </a:t>
            </a:r>
            <a:br>
              <a:rPr lang="en-US"/>
            </a:br>
            <a:r>
              <a:rPr lang="en-US"/>
              <a:t>cropping, click on </a:t>
            </a:r>
            <a:br>
              <a:rPr lang="en-US"/>
            </a:br>
            <a:r>
              <a:rPr lang="en-US"/>
              <a:t>‘Picture Format’ </a:t>
            </a:r>
            <a:br>
              <a:rPr lang="en-US"/>
            </a:br>
            <a:r>
              <a:rPr lang="en-US"/>
              <a:t>in the ribbon menu, </a:t>
            </a:r>
            <a:br>
              <a:rPr lang="en-US"/>
            </a:br>
            <a:r>
              <a:rPr lang="en-US"/>
              <a:t>find the ‘Crop’ drop-down </a:t>
            </a:r>
            <a:br>
              <a:rPr lang="en-US"/>
            </a:br>
            <a:r>
              <a:rPr lang="en-US"/>
              <a:t>menu and click on ‘Crop’ </a:t>
            </a:r>
            <a:br>
              <a:rPr lang="en-US"/>
            </a:br>
            <a:r>
              <a:rPr lang="en-US"/>
              <a:t>to adjust the framing </a:t>
            </a:r>
            <a:br>
              <a:rPr lang="en-US"/>
            </a:br>
            <a:r>
              <a:rPr lang="en-US"/>
              <a:t>of the image.</a:t>
            </a:r>
          </a:p>
        </p:txBody>
      </p:sp>
    </p:spTree>
    <p:extLst>
      <p:ext uri="{BB962C8B-B14F-4D97-AF65-F5344CB8AC3E}">
        <p14:creationId xmlns:p14="http://schemas.microsoft.com/office/powerpoint/2010/main" val="25488707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Op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E896B797-C7FF-1AA3-5626-0E01EFDCA4C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1"/>
            <a:ext cx="12193199" cy="3006857"/>
          </a:xfrm>
          <a:custGeom>
            <a:avLst/>
            <a:gdLst>
              <a:gd name="connsiteX0" fmla="*/ 0 w 12193199"/>
              <a:gd name="connsiteY0" fmla="*/ 0 h 3006857"/>
              <a:gd name="connsiteX1" fmla="*/ 12191999 w 12193199"/>
              <a:gd name="connsiteY1" fmla="*/ 0 h 3006857"/>
              <a:gd name="connsiteX2" fmla="*/ 9549696 w 12193199"/>
              <a:gd name="connsiteY2" fmla="*/ 630 h 3006857"/>
              <a:gd name="connsiteX3" fmla="*/ 12191999 w 12193199"/>
              <a:gd name="connsiteY3" fmla="*/ 2128946 h 3006857"/>
              <a:gd name="connsiteX4" fmla="*/ 12191999 w 12193199"/>
              <a:gd name="connsiteY4" fmla="*/ 0 h 3006857"/>
              <a:gd name="connsiteX5" fmla="*/ 12193199 w 12193199"/>
              <a:gd name="connsiteY5" fmla="*/ 0 h 3006857"/>
              <a:gd name="connsiteX6" fmla="*/ 12193199 w 12193199"/>
              <a:gd name="connsiteY6" fmla="*/ 2572871 h 3006857"/>
              <a:gd name="connsiteX7" fmla="*/ 596317 w 12193199"/>
              <a:gd name="connsiteY7" fmla="*/ 2679338 h 3006857"/>
              <a:gd name="connsiteX8" fmla="*/ 0 w 12193199"/>
              <a:gd name="connsiteY8" fmla="*/ 2572871 h 3006857"/>
              <a:gd name="connsiteX0" fmla="*/ 0 w 12193199"/>
              <a:gd name="connsiteY0" fmla="*/ 0 h 3006857"/>
              <a:gd name="connsiteX1" fmla="*/ 12191999 w 12193199"/>
              <a:gd name="connsiteY1" fmla="*/ 0 h 3006857"/>
              <a:gd name="connsiteX2" fmla="*/ 9549696 w 12193199"/>
              <a:gd name="connsiteY2" fmla="*/ 630 h 3006857"/>
              <a:gd name="connsiteX3" fmla="*/ 12191999 w 12193199"/>
              <a:gd name="connsiteY3" fmla="*/ 2128946 h 3006857"/>
              <a:gd name="connsiteX4" fmla="*/ 12191999 w 12193199"/>
              <a:gd name="connsiteY4" fmla="*/ 0 h 3006857"/>
              <a:gd name="connsiteX5" fmla="*/ 12193199 w 12193199"/>
              <a:gd name="connsiteY5" fmla="*/ 2572871 h 3006857"/>
              <a:gd name="connsiteX6" fmla="*/ 596317 w 12193199"/>
              <a:gd name="connsiteY6" fmla="*/ 2679338 h 3006857"/>
              <a:gd name="connsiteX7" fmla="*/ 0 w 12193199"/>
              <a:gd name="connsiteY7" fmla="*/ 2572871 h 3006857"/>
              <a:gd name="connsiteX8" fmla="*/ 0 w 12193199"/>
              <a:gd name="connsiteY8" fmla="*/ 0 h 3006857"/>
              <a:gd name="connsiteX0" fmla="*/ 0 w 12193199"/>
              <a:gd name="connsiteY0" fmla="*/ 0 h 3006857"/>
              <a:gd name="connsiteX1" fmla="*/ 12191999 w 12193199"/>
              <a:gd name="connsiteY1" fmla="*/ 0 h 3006857"/>
              <a:gd name="connsiteX2" fmla="*/ 9549696 w 12193199"/>
              <a:gd name="connsiteY2" fmla="*/ 630 h 3006857"/>
              <a:gd name="connsiteX3" fmla="*/ 12191999 w 12193199"/>
              <a:gd name="connsiteY3" fmla="*/ 2128946 h 3006857"/>
              <a:gd name="connsiteX4" fmla="*/ 12193199 w 12193199"/>
              <a:gd name="connsiteY4" fmla="*/ 2572871 h 3006857"/>
              <a:gd name="connsiteX5" fmla="*/ 596317 w 12193199"/>
              <a:gd name="connsiteY5" fmla="*/ 2679338 h 3006857"/>
              <a:gd name="connsiteX6" fmla="*/ 0 w 12193199"/>
              <a:gd name="connsiteY6" fmla="*/ 2572871 h 3006857"/>
              <a:gd name="connsiteX7" fmla="*/ 0 w 12193199"/>
              <a:gd name="connsiteY7" fmla="*/ 0 h 3006857"/>
              <a:gd name="connsiteX0" fmla="*/ 0 w 12193199"/>
              <a:gd name="connsiteY0" fmla="*/ 0 h 3006857"/>
              <a:gd name="connsiteX1" fmla="*/ 9549696 w 12193199"/>
              <a:gd name="connsiteY1" fmla="*/ 630 h 3006857"/>
              <a:gd name="connsiteX2" fmla="*/ 12191999 w 12193199"/>
              <a:gd name="connsiteY2" fmla="*/ 2128946 h 3006857"/>
              <a:gd name="connsiteX3" fmla="*/ 12193199 w 12193199"/>
              <a:gd name="connsiteY3" fmla="*/ 2572871 h 3006857"/>
              <a:gd name="connsiteX4" fmla="*/ 596317 w 12193199"/>
              <a:gd name="connsiteY4" fmla="*/ 2679338 h 3006857"/>
              <a:gd name="connsiteX5" fmla="*/ 0 w 12193199"/>
              <a:gd name="connsiteY5" fmla="*/ 2572871 h 3006857"/>
              <a:gd name="connsiteX6" fmla="*/ 0 w 12193199"/>
              <a:gd name="connsiteY6" fmla="*/ 0 h 3006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3199" h="3006857">
                <a:moveTo>
                  <a:pt x="0" y="0"/>
                </a:moveTo>
                <a:lnTo>
                  <a:pt x="9549696" y="630"/>
                </a:lnTo>
                <a:cubicBezTo>
                  <a:pt x="10389641" y="924337"/>
                  <a:pt x="11156610" y="1435584"/>
                  <a:pt x="12191999" y="2128946"/>
                </a:cubicBezTo>
                <a:lnTo>
                  <a:pt x="12193199" y="2572871"/>
                </a:lnTo>
                <a:cubicBezTo>
                  <a:pt x="9114007" y="3085540"/>
                  <a:pt x="3734109" y="3172737"/>
                  <a:pt x="596317" y="2679338"/>
                </a:cubicBezTo>
                <a:lnTo>
                  <a:pt x="0" y="2572871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00">
                <a:solidFill>
                  <a:schemeClr val="accent4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INSERT PICTURE:</a:t>
            </a:r>
            <a:br>
              <a:rPr lang="en-US"/>
            </a:br>
            <a:r>
              <a:rPr lang="en-US"/>
              <a:t>Click on the icon </a:t>
            </a:r>
            <a:br>
              <a:rPr lang="en-US"/>
            </a:br>
            <a:r>
              <a:rPr lang="en-US"/>
              <a:t>to place an image in this shape. </a:t>
            </a:r>
            <a:br>
              <a:rPr lang="en-US"/>
            </a:br>
            <a:r>
              <a:rPr lang="en-US"/>
              <a:t>If you need to change its cropping, </a:t>
            </a:r>
            <a:br>
              <a:rPr lang="en-US"/>
            </a:br>
            <a:r>
              <a:rPr lang="en-US"/>
              <a:t>click on ‘Picture Format’ </a:t>
            </a:r>
            <a:br>
              <a:rPr lang="en-US"/>
            </a:br>
            <a:r>
              <a:rPr lang="en-US"/>
              <a:t>in the ribbon menu, </a:t>
            </a:r>
            <a:br>
              <a:rPr lang="en-US"/>
            </a:br>
            <a:r>
              <a:rPr lang="en-US"/>
              <a:t>find the ‘Crop’ drop-down menu </a:t>
            </a:r>
            <a:br>
              <a:rPr lang="en-US"/>
            </a:br>
            <a:r>
              <a:rPr lang="en-US"/>
              <a:t>and click on ‘Crop’ to adjust </a:t>
            </a:r>
            <a:br>
              <a:rPr lang="en-US"/>
            </a:br>
            <a:r>
              <a:rPr lang="en-US"/>
              <a:t>the framing of the image.</a:t>
            </a:r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29DD770D-58F3-87FF-B2BF-04E5A354AE0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9549697" y="0"/>
            <a:ext cx="2642303" cy="2128946"/>
          </a:xfrm>
          <a:custGeom>
            <a:avLst/>
            <a:gdLst>
              <a:gd name="connsiteX0" fmla="*/ 2645478 w 2645478"/>
              <a:gd name="connsiteY0" fmla="*/ 0 h 2128946"/>
              <a:gd name="connsiteX1" fmla="*/ 2645478 w 2645478"/>
              <a:gd name="connsiteY1" fmla="*/ 2128946 h 2128946"/>
              <a:gd name="connsiteX2" fmla="*/ 0 w 2645478"/>
              <a:gd name="connsiteY2" fmla="*/ 6980 h 2128946"/>
              <a:gd name="connsiteX3" fmla="*/ 2645478 w 2645478"/>
              <a:gd name="connsiteY3" fmla="*/ 0 h 2128946"/>
              <a:gd name="connsiteX0" fmla="*/ 2645478 w 2645478"/>
              <a:gd name="connsiteY0" fmla="*/ 0 h 2128946"/>
              <a:gd name="connsiteX1" fmla="*/ 2645478 w 2645478"/>
              <a:gd name="connsiteY1" fmla="*/ 2128946 h 2128946"/>
              <a:gd name="connsiteX2" fmla="*/ 0 w 2645478"/>
              <a:gd name="connsiteY2" fmla="*/ 6980 h 2128946"/>
              <a:gd name="connsiteX3" fmla="*/ 2645478 w 2645478"/>
              <a:gd name="connsiteY3" fmla="*/ 0 h 2128946"/>
              <a:gd name="connsiteX0" fmla="*/ 2645478 w 2645478"/>
              <a:gd name="connsiteY0" fmla="*/ 0 h 2128946"/>
              <a:gd name="connsiteX1" fmla="*/ 2645478 w 2645478"/>
              <a:gd name="connsiteY1" fmla="*/ 2128946 h 2128946"/>
              <a:gd name="connsiteX2" fmla="*/ 0 w 2645478"/>
              <a:gd name="connsiteY2" fmla="*/ 6980 h 2128946"/>
              <a:gd name="connsiteX3" fmla="*/ 2645478 w 2645478"/>
              <a:gd name="connsiteY3" fmla="*/ 0 h 2128946"/>
              <a:gd name="connsiteX0" fmla="*/ 2645478 w 2645478"/>
              <a:gd name="connsiteY0" fmla="*/ 0 h 2128946"/>
              <a:gd name="connsiteX1" fmla="*/ 2645478 w 2645478"/>
              <a:gd name="connsiteY1" fmla="*/ 2128946 h 2128946"/>
              <a:gd name="connsiteX2" fmla="*/ 0 w 2645478"/>
              <a:gd name="connsiteY2" fmla="*/ 3805 h 2128946"/>
              <a:gd name="connsiteX3" fmla="*/ 2645478 w 2645478"/>
              <a:gd name="connsiteY3" fmla="*/ 0 h 2128946"/>
              <a:gd name="connsiteX0" fmla="*/ 2642303 w 2642303"/>
              <a:gd name="connsiteY0" fmla="*/ 0 h 2128946"/>
              <a:gd name="connsiteX1" fmla="*/ 2642303 w 2642303"/>
              <a:gd name="connsiteY1" fmla="*/ 2128946 h 2128946"/>
              <a:gd name="connsiteX2" fmla="*/ 0 w 2642303"/>
              <a:gd name="connsiteY2" fmla="*/ 172080 h 2128946"/>
              <a:gd name="connsiteX3" fmla="*/ 2642303 w 2642303"/>
              <a:gd name="connsiteY3" fmla="*/ 0 h 2128946"/>
              <a:gd name="connsiteX0" fmla="*/ 2651828 w 2651828"/>
              <a:gd name="connsiteY0" fmla="*/ 0 h 2128946"/>
              <a:gd name="connsiteX1" fmla="*/ 2651828 w 2651828"/>
              <a:gd name="connsiteY1" fmla="*/ 2128946 h 2128946"/>
              <a:gd name="connsiteX2" fmla="*/ 0 w 2651828"/>
              <a:gd name="connsiteY2" fmla="*/ 630 h 2128946"/>
              <a:gd name="connsiteX3" fmla="*/ 2651828 w 2651828"/>
              <a:gd name="connsiteY3" fmla="*/ 0 h 2128946"/>
              <a:gd name="connsiteX0" fmla="*/ 2642303 w 2642303"/>
              <a:gd name="connsiteY0" fmla="*/ 0 h 2128946"/>
              <a:gd name="connsiteX1" fmla="*/ 2642303 w 2642303"/>
              <a:gd name="connsiteY1" fmla="*/ 2128946 h 2128946"/>
              <a:gd name="connsiteX2" fmla="*/ 0 w 2642303"/>
              <a:gd name="connsiteY2" fmla="*/ 630 h 2128946"/>
              <a:gd name="connsiteX3" fmla="*/ 2642303 w 2642303"/>
              <a:gd name="connsiteY3" fmla="*/ 0 h 2128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42303" h="2128946">
                <a:moveTo>
                  <a:pt x="2642303" y="0"/>
                </a:moveTo>
                <a:lnTo>
                  <a:pt x="2642303" y="2128946"/>
                </a:lnTo>
                <a:cubicBezTo>
                  <a:pt x="1606914" y="1435584"/>
                  <a:pt x="839945" y="924337"/>
                  <a:pt x="0" y="630"/>
                </a:cubicBezTo>
                <a:lnTo>
                  <a:pt x="2642303" y="0"/>
                </a:lnTo>
                <a:close/>
              </a:path>
            </a:pathLst>
          </a:custGeom>
          <a:solidFill>
            <a:srgbClr val="C7DB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F9346567-382A-B3D9-C143-C0623045228F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2"/>
          <a:srcRect/>
          <a:stretch/>
        </p:blipFill>
        <p:spPr>
          <a:xfrm>
            <a:off x="10677600" y="416151"/>
            <a:ext cx="1016000" cy="425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568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knowledg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n Indigenous artwork in shades of green and teal with silhouettes in a circle, surrounded by shapes of hands and whirls. Coloured rays radiate outwards, and shooting stars float around.">
            <a:extLst>
              <a:ext uri="{FF2B5EF4-FFF2-40B4-BE49-F238E27FC236}">
                <a16:creationId xmlns:a16="http://schemas.microsoft.com/office/drawing/2014/main" id="{3B93B06F-EF3E-0BE3-C338-FEAFC721A92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/>
          <a:srcRect/>
          <a:stretch/>
        </p:blipFill>
        <p:spPr>
          <a:xfrm>
            <a:off x="0" y="987"/>
            <a:ext cx="7059168" cy="685602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DE9D872-64CC-BD55-3B41-5E090A9009B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7322255" y="5933367"/>
            <a:ext cx="19563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800" b="1">
                <a:solidFill>
                  <a:schemeClr val="accent4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Chasing Dreams</a:t>
            </a:r>
            <a:endParaRPr lang="en-AU" sz="800">
              <a:solidFill>
                <a:schemeClr val="accent4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AU" sz="800">
                <a:solidFill>
                  <a:schemeClr val="accent4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CQU’s Indigenous Artwork</a:t>
            </a:r>
            <a:br>
              <a:rPr lang="en-AU" sz="800">
                <a:solidFill>
                  <a:schemeClr val="accent4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AU" sz="800">
                <a:solidFill>
                  <a:schemeClr val="accent4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by Coolamon Creative.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E83D19A-B887-06A2-0CE1-8693D97508EF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3"/>
          <a:srcRect/>
          <a:stretch/>
        </p:blipFill>
        <p:spPr>
          <a:xfrm>
            <a:off x="10677600" y="416151"/>
            <a:ext cx="1016000" cy="4254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5A5ADD7-9AF2-95A4-A570-002311F94F5D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4"/>
          <a:srcRect/>
          <a:stretch/>
        </p:blipFill>
        <p:spPr>
          <a:xfrm>
            <a:off x="7347975" y="6670553"/>
            <a:ext cx="1835150" cy="184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9107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D4157-2A90-4F5F-9AE1-635552B26CE0}" type="datetimeFigureOut">
              <a:rPr lang="en-AU" smtClean="0"/>
              <a:t>29/07/2026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7E117-2DC0-457E-9D03-B9DA535F129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54215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Green 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CD0D69D-5BDC-4A26-A005-890042B7F8F8}"/>
              </a:ext>
            </a:extLst>
          </p:cNvPr>
          <p:cNvSpPr/>
          <p:nvPr/>
        </p:nvSpPr>
        <p:spPr>
          <a:xfrm>
            <a:off x="817563" y="1"/>
            <a:ext cx="5923479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166D19E-A4E8-D501-6A83-62DF98EC860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43287" y="610666"/>
            <a:ext cx="2225555" cy="635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2841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age - Pla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74733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age -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E4B3005-D69D-A890-A3CD-373CD819A454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 userDrawn="1"/>
        </p:nvCxnSpPr>
        <p:spPr>
          <a:xfrm>
            <a:off x="511628" y="740231"/>
            <a:ext cx="971005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26269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age - Half hal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E4B3005-D69D-A890-A3CD-373CD819A454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 userDrawn="1"/>
        </p:nvCxnSpPr>
        <p:spPr>
          <a:xfrm flipV="1">
            <a:off x="6096000" y="1006928"/>
            <a:ext cx="0" cy="4844144"/>
          </a:xfrm>
          <a:prstGeom prst="line">
            <a:avLst/>
          </a:prstGeom>
          <a:ln w="12700">
            <a:solidFill>
              <a:srgbClr val="C7DB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3351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Page - One Third Two Thi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E4B3005-D69D-A890-A3CD-373CD819A454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 userDrawn="1"/>
        </p:nvCxnSpPr>
        <p:spPr>
          <a:xfrm flipV="1">
            <a:off x="4136571" y="1658485"/>
            <a:ext cx="0" cy="417625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86337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D4157-2A90-4F5F-9AE1-635552B26CE0}" type="datetimeFigureOut">
              <a:rPr lang="en-AU" smtClean="0"/>
              <a:t>29/07/2026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7E117-2DC0-457E-9D03-B9DA535F129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45091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icture Placeholder 57">
            <a:extLst>
              <a:ext uri="{FF2B5EF4-FFF2-40B4-BE49-F238E27FC236}">
                <a16:creationId xmlns:a16="http://schemas.microsoft.com/office/drawing/2014/main" id="{6B7F880C-0AD1-51B9-6AEC-750E1AD3AB2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998537" y="0"/>
            <a:ext cx="5193463" cy="6858000"/>
          </a:xfrm>
          <a:custGeom>
            <a:avLst/>
            <a:gdLst>
              <a:gd name="connsiteX0" fmla="*/ 0 w 5193463"/>
              <a:gd name="connsiteY0" fmla="*/ 0 h 6858000"/>
              <a:gd name="connsiteX1" fmla="*/ 1464145 w 5193463"/>
              <a:gd name="connsiteY1" fmla="*/ 0 h 6858000"/>
              <a:gd name="connsiteX2" fmla="*/ 5193462 w 5193463"/>
              <a:gd name="connsiteY2" fmla="*/ 0 h 6858000"/>
              <a:gd name="connsiteX3" fmla="*/ 2551160 w 5193463"/>
              <a:gd name="connsiteY3" fmla="*/ 630 h 6858000"/>
              <a:gd name="connsiteX4" fmla="*/ 2551160 w 5193463"/>
              <a:gd name="connsiteY4" fmla="*/ 630 h 6858000"/>
              <a:gd name="connsiteX5" fmla="*/ 5193463 w 5193463"/>
              <a:gd name="connsiteY5" fmla="*/ 2128946 h 6858000"/>
              <a:gd name="connsiteX6" fmla="*/ 5193463 w 5193463"/>
              <a:gd name="connsiteY6" fmla="*/ 6858000 h 6858000"/>
              <a:gd name="connsiteX7" fmla="*/ 5193462 w 5193463"/>
              <a:gd name="connsiteY7" fmla="*/ 6858000 h 6858000"/>
              <a:gd name="connsiteX8" fmla="*/ 1464145 w 5193463"/>
              <a:gd name="connsiteY8" fmla="*/ 6858000 h 6858000"/>
              <a:gd name="connsiteX9" fmla="*/ 1464145 w 5193463"/>
              <a:gd name="connsiteY9" fmla="*/ 6854912 h 6858000"/>
              <a:gd name="connsiteX10" fmla="*/ 1358900 w 5193463"/>
              <a:gd name="connsiteY10" fmla="*/ 6854825 h 6858000"/>
              <a:gd name="connsiteX11" fmla="*/ 0 w 5193463"/>
              <a:gd name="connsiteY11" fmla="*/ 0 h 6858000"/>
              <a:gd name="connsiteX0" fmla="*/ 0 w 5193463"/>
              <a:gd name="connsiteY0" fmla="*/ 0 h 6858000"/>
              <a:gd name="connsiteX1" fmla="*/ 1464145 w 5193463"/>
              <a:gd name="connsiteY1" fmla="*/ 0 h 6858000"/>
              <a:gd name="connsiteX2" fmla="*/ 2551160 w 5193463"/>
              <a:gd name="connsiteY2" fmla="*/ 630 h 6858000"/>
              <a:gd name="connsiteX3" fmla="*/ 2551160 w 5193463"/>
              <a:gd name="connsiteY3" fmla="*/ 630 h 6858000"/>
              <a:gd name="connsiteX4" fmla="*/ 5193463 w 5193463"/>
              <a:gd name="connsiteY4" fmla="*/ 2128946 h 6858000"/>
              <a:gd name="connsiteX5" fmla="*/ 5193463 w 5193463"/>
              <a:gd name="connsiteY5" fmla="*/ 6858000 h 6858000"/>
              <a:gd name="connsiteX6" fmla="*/ 5193462 w 5193463"/>
              <a:gd name="connsiteY6" fmla="*/ 6858000 h 6858000"/>
              <a:gd name="connsiteX7" fmla="*/ 1464145 w 5193463"/>
              <a:gd name="connsiteY7" fmla="*/ 6858000 h 6858000"/>
              <a:gd name="connsiteX8" fmla="*/ 1464145 w 5193463"/>
              <a:gd name="connsiteY8" fmla="*/ 6854912 h 6858000"/>
              <a:gd name="connsiteX9" fmla="*/ 1358900 w 5193463"/>
              <a:gd name="connsiteY9" fmla="*/ 6854825 h 6858000"/>
              <a:gd name="connsiteX10" fmla="*/ 0 w 5193463"/>
              <a:gd name="connsiteY10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193463" h="6858000">
                <a:moveTo>
                  <a:pt x="0" y="0"/>
                </a:moveTo>
                <a:lnTo>
                  <a:pt x="1464145" y="0"/>
                </a:lnTo>
                <a:lnTo>
                  <a:pt x="2551160" y="630"/>
                </a:lnTo>
                <a:lnTo>
                  <a:pt x="2551160" y="630"/>
                </a:lnTo>
                <a:cubicBezTo>
                  <a:pt x="3391105" y="924337"/>
                  <a:pt x="4158074" y="1435584"/>
                  <a:pt x="5193463" y="2128946"/>
                </a:cubicBezTo>
                <a:lnTo>
                  <a:pt x="5193463" y="6858000"/>
                </a:lnTo>
                <a:lnTo>
                  <a:pt x="5193462" y="6858000"/>
                </a:lnTo>
                <a:lnTo>
                  <a:pt x="1464145" y="6858000"/>
                </a:lnTo>
                <a:lnTo>
                  <a:pt x="1464145" y="6854912"/>
                </a:lnTo>
                <a:lnTo>
                  <a:pt x="1358900" y="6854825"/>
                </a:lnTo>
                <a:cubicBezTo>
                  <a:pt x="475627" y="4758141"/>
                  <a:pt x="103343" y="2141506"/>
                  <a:pt x="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AU" sz="1000" b="1" i="0" smtClean="0">
                <a:solidFill>
                  <a:schemeClr val="accent4"/>
                </a:solidFill>
                <a:effectLst/>
                <a:latin typeface="Tahoma" panose="020B060403050404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INSERT PICTURE:</a:t>
            </a:r>
            <a:br>
              <a:rPr lang="en-US"/>
            </a:br>
            <a:r>
              <a:rPr lang="en-US"/>
              <a:t>Click on the icon </a:t>
            </a:r>
            <a:br>
              <a:rPr lang="en-US"/>
            </a:br>
            <a:r>
              <a:rPr lang="en-US"/>
              <a:t>to place an image in this shape. </a:t>
            </a:r>
            <a:br>
              <a:rPr lang="en-US"/>
            </a:br>
            <a:r>
              <a:rPr lang="en-US"/>
              <a:t>If you need to change its cropping, </a:t>
            </a:r>
            <a:br>
              <a:rPr lang="en-US"/>
            </a:br>
            <a:r>
              <a:rPr lang="en-US"/>
              <a:t>click on ‘Picture Format’ </a:t>
            </a:r>
            <a:br>
              <a:rPr lang="en-US"/>
            </a:br>
            <a:r>
              <a:rPr lang="en-US"/>
              <a:t>in the ribbon menu, </a:t>
            </a:r>
            <a:br>
              <a:rPr lang="en-US"/>
            </a:br>
            <a:r>
              <a:rPr lang="en-US"/>
              <a:t>find the ‘Crop’ drop-down menu </a:t>
            </a:r>
            <a:br>
              <a:rPr lang="en-US"/>
            </a:br>
            <a:r>
              <a:rPr lang="en-US"/>
              <a:t>and click on ‘Crop’ to adjust </a:t>
            </a:r>
            <a:br>
              <a:rPr lang="en-US"/>
            </a:br>
            <a:r>
              <a:rPr lang="en-US"/>
              <a:t>the framing of the image.</a:t>
            </a:r>
          </a:p>
        </p:txBody>
      </p:sp>
      <p:sp>
        <p:nvSpPr>
          <p:cNvPr id="2" name="Google Shape;31;p8">
            <a:extLst>
              <a:ext uri="{FF2B5EF4-FFF2-40B4-BE49-F238E27FC236}">
                <a16:creationId xmlns:a16="http://schemas.microsoft.com/office/drawing/2014/main" id="{9ACB63D4-542B-FF90-EC39-9C6F5CA3BEBE}"/>
              </a:ext>
            </a:extLst>
          </p:cNvPr>
          <p:cNvSpPr txBox="1"/>
          <p:nvPr userDrawn="1"/>
        </p:nvSpPr>
        <p:spPr>
          <a:xfrm>
            <a:off x="11112405" y="6380728"/>
            <a:ext cx="569405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B34C2F96-60C6-8E45-9784-EFAEAA5F1A8B}" type="slidenum">
              <a:rPr lang="en-AU" sz="1000" b="0" i="0" smtClean="0">
                <a:solidFill>
                  <a:schemeClr val="bg1"/>
                </a:solidFill>
                <a:latin typeface="Georgia" panose="02040502050405020303" pitchFamily="18" charset="0"/>
                <a:ea typeface="Tahoma" panose="020B0604030504040204" pitchFamily="34" charset="0"/>
                <a:cs typeface="Tahoma" panose="020B0604030504040204" pitchFamily="34" charset="0"/>
                <a:sym typeface="Montserrat"/>
              </a:rPr>
              <a:t>‹#›</a:t>
            </a:fld>
            <a:endParaRPr sz="1000" b="0" i="0">
              <a:solidFill>
                <a:schemeClr val="bg1"/>
              </a:solidFill>
              <a:latin typeface="Georgia" panose="02040502050405020303" pitchFamily="18" charset="0"/>
              <a:ea typeface="Tahoma" panose="020B0604030504040204" pitchFamily="34" charset="0"/>
              <a:cs typeface="Tahoma" panose="020B0604030504040204" pitchFamily="34" charset="0"/>
              <a:sym typeface="Montserrat"/>
            </a:endParaRPr>
          </a:p>
        </p:txBody>
      </p:sp>
      <p:sp>
        <p:nvSpPr>
          <p:cNvPr id="59" name="Freeform 58">
            <a:extLst>
              <a:ext uri="{FF2B5EF4-FFF2-40B4-BE49-F238E27FC236}">
                <a16:creationId xmlns:a16="http://schemas.microsoft.com/office/drawing/2014/main" id="{DBB61352-25C6-24F7-7592-2953F9D6AC3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9549697" y="0"/>
            <a:ext cx="2642303" cy="2128946"/>
          </a:xfrm>
          <a:custGeom>
            <a:avLst/>
            <a:gdLst>
              <a:gd name="connsiteX0" fmla="*/ 2645478 w 2645478"/>
              <a:gd name="connsiteY0" fmla="*/ 0 h 2128946"/>
              <a:gd name="connsiteX1" fmla="*/ 2645478 w 2645478"/>
              <a:gd name="connsiteY1" fmla="*/ 2128946 h 2128946"/>
              <a:gd name="connsiteX2" fmla="*/ 0 w 2645478"/>
              <a:gd name="connsiteY2" fmla="*/ 6980 h 2128946"/>
              <a:gd name="connsiteX3" fmla="*/ 2645478 w 2645478"/>
              <a:gd name="connsiteY3" fmla="*/ 0 h 2128946"/>
              <a:gd name="connsiteX0" fmla="*/ 2645478 w 2645478"/>
              <a:gd name="connsiteY0" fmla="*/ 0 h 2128946"/>
              <a:gd name="connsiteX1" fmla="*/ 2645478 w 2645478"/>
              <a:gd name="connsiteY1" fmla="*/ 2128946 h 2128946"/>
              <a:gd name="connsiteX2" fmla="*/ 0 w 2645478"/>
              <a:gd name="connsiteY2" fmla="*/ 6980 h 2128946"/>
              <a:gd name="connsiteX3" fmla="*/ 2645478 w 2645478"/>
              <a:gd name="connsiteY3" fmla="*/ 0 h 2128946"/>
              <a:gd name="connsiteX0" fmla="*/ 2645478 w 2645478"/>
              <a:gd name="connsiteY0" fmla="*/ 0 h 2128946"/>
              <a:gd name="connsiteX1" fmla="*/ 2645478 w 2645478"/>
              <a:gd name="connsiteY1" fmla="*/ 2128946 h 2128946"/>
              <a:gd name="connsiteX2" fmla="*/ 0 w 2645478"/>
              <a:gd name="connsiteY2" fmla="*/ 6980 h 2128946"/>
              <a:gd name="connsiteX3" fmla="*/ 2645478 w 2645478"/>
              <a:gd name="connsiteY3" fmla="*/ 0 h 2128946"/>
              <a:gd name="connsiteX0" fmla="*/ 2645478 w 2645478"/>
              <a:gd name="connsiteY0" fmla="*/ 0 h 2128946"/>
              <a:gd name="connsiteX1" fmla="*/ 2645478 w 2645478"/>
              <a:gd name="connsiteY1" fmla="*/ 2128946 h 2128946"/>
              <a:gd name="connsiteX2" fmla="*/ 0 w 2645478"/>
              <a:gd name="connsiteY2" fmla="*/ 3805 h 2128946"/>
              <a:gd name="connsiteX3" fmla="*/ 2645478 w 2645478"/>
              <a:gd name="connsiteY3" fmla="*/ 0 h 2128946"/>
              <a:gd name="connsiteX0" fmla="*/ 2642303 w 2642303"/>
              <a:gd name="connsiteY0" fmla="*/ 0 h 2128946"/>
              <a:gd name="connsiteX1" fmla="*/ 2642303 w 2642303"/>
              <a:gd name="connsiteY1" fmla="*/ 2128946 h 2128946"/>
              <a:gd name="connsiteX2" fmla="*/ 0 w 2642303"/>
              <a:gd name="connsiteY2" fmla="*/ 172080 h 2128946"/>
              <a:gd name="connsiteX3" fmla="*/ 2642303 w 2642303"/>
              <a:gd name="connsiteY3" fmla="*/ 0 h 2128946"/>
              <a:gd name="connsiteX0" fmla="*/ 2651828 w 2651828"/>
              <a:gd name="connsiteY0" fmla="*/ 0 h 2128946"/>
              <a:gd name="connsiteX1" fmla="*/ 2651828 w 2651828"/>
              <a:gd name="connsiteY1" fmla="*/ 2128946 h 2128946"/>
              <a:gd name="connsiteX2" fmla="*/ 0 w 2651828"/>
              <a:gd name="connsiteY2" fmla="*/ 630 h 2128946"/>
              <a:gd name="connsiteX3" fmla="*/ 2651828 w 2651828"/>
              <a:gd name="connsiteY3" fmla="*/ 0 h 2128946"/>
              <a:gd name="connsiteX0" fmla="*/ 2642303 w 2642303"/>
              <a:gd name="connsiteY0" fmla="*/ 0 h 2128946"/>
              <a:gd name="connsiteX1" fmla="*/ 2642303 w 2642303"/>
              <a:gd name="connsiteY1" fmla="*/ 2128946 h 2128946"/>
              <a:gd name="connsiteX2" fmla="*/ 0 w 2642303"/>
              <a:gd name="connsiteY2" fmla="*/ 630 h 2128946"/>
              <a:gd name="connsiteX3" fmla="*/ 2642303 w 2642303"/>
              <a:gd name="connsiteY3" fmla="*/ 0 h 2128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42303" h="2128946">
                <a:moveTo>
                  <a:pt x="2642303" y="0"/>
                </a:moveTo>
                <a:lnTo>
                  <a:pt x="2642303" y="2128946"/>
                </a:lnTo>
                <a:cubicBezTo>
                  <a:pt x="1606914" y="1435584"/>
                  <a:pt x="839945" y="924337"/>
                  <a:pt x="0" y="630"/>
                </a:cubicBezTo>
                <a:lnTo>
                  <a:pt x="2642303" y="0"/>
                </a:lnTo>
                <a:close/>
              </a:path>
            </a:pathLst>
          </a:custGeom>
          <a:solidFill>
            <a:srgbClr val="C7DB5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9D30392E-4510-3B66-D348-A12814DAFD6B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2"/>
          <a:srcRect/>
          <a:stretch/>
        </p:blipFill>
        <p:spPr>
          <a:xfrm>
            <a:off x="10677600" y="416151"/>
            <a:ext cx="1016000" cy="425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5706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Option 1 - Dark Green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4D03EBA-E853-D1B1-0228-71E9E97C15B1}"/>
              </a:ext>
            </a:extLst>
          </p:cNvPr>
          <p:cNvPicPr/>
          <p:nvPr userDrawn="1"/>
        </p:nvPicPr>
        <p:blipFill>
          <a:blip r:embed="rId2"/>
          <a:srcRect/>
          <a:stretch/>
        </p:blipFill>
        <p:spPr>
          <a:xfrm>
            <a:off x="440895" y="6670553"/>
            <a:ext cx="1835150" cy="184150"/>
          </a:xfrm>
          <a:prstGeom prst="rect">
            <a:avLst/>
          </a:prstGeom>
        </p:spPr>
      </p:pic>
      <p:sp>
        <p:nvSpPr>
          <p:cNvPr id="2" name="Google Shape;31;p8">
            <a:extLst>
              <a:ext uri="{FF2B5EF4-FFF2-40B4-BE49-F238E27FC236}">
                <a16:creationId xmlns:a16="http://schemas.microsoft.com/office/drawing/2014/main" id="{83563E80-5864-1269-DBCE-E1E3885C4A0C}"/>
              </a:ext>
            </a:extLst>
          </p:cNvPr>
          <p:cNvSpPr txBox="1"/>
          <p:nvPr userDrawn="1"/>
        </p:nvSpPr>
        <p:spPr>
          <a:xfrm>
            <a:off x="11112405" y="6380728"/>
            <a:ext cx="569405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B34C2F96-60C6-8E45-9784-EFAEAA5F1A8B}" type="slidenum">
              <a:rPr lang="en-AU" sz="1000" b="0" i="0" smtClean="0">
                <a:solidFill>
                  <a:schemeClr val="tx1"/>
                </a:solidFill>
                <a:latin typeface="Georgia" panose="02040502050405020303" pitchFamily="18" charset="0"/>
                <a:ea typeface="Tahoma" panose="020B0604030504040204" pitchFamily="34" charset="0"/>
                <a:cs typeface="Tahoma" panose="020B0604030504040204" pitchFamily="34" charset="0"/>
                <a:sym typeface="Montserrat"/>
              </a:rPr>
              <a:t>‹#›</a:t>
            </a:fld>
            <a:endParaRPr sz="1000" b="0" i="0">
              <a:solidFill>
                <a:schemeClr val="tx1"/>
              </a:solidFill>
              <a:latin typeface="Georgia" panose="02040502050405020303" pitchFamily="18" charset="0"/>
              <a:ea typeface="Tahoma" panose="020B0604030504040204" pitchFamily="34" charset="0"/>
              <a:cs typeface="Tahoma" panose="020B0604030504040204" pitchFamily="34" charset="0"/>
              <a:sym typeface="Montserrat"/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13D8D52-2C0A-D68C-B2C7-BDC53E068F7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998537" y="0"/>
            <a:ext cx="5193463" cy="6858000"/>
          </a:xfrm>
          <a:custGeom>
            <a:avLst/>
            <a:gdLst>
              <a:gd name="connsiteX0" fmla="*/ 0 w 5193463"/>
              <a:gd name="connsiteY0" fmla="*/ 0 h 6858000"/>
              <a:gd name="connsiteX1" fmla="*/ 1464145 w 5193463"/>
              <a:gd name="connsiteY1" fmla="*/ 0 h 6858000"/>
              <a:gd name="connsiteX2" fmla="*/ 5193462 w 5193463"/>
              <a:gd name="connsiteY2" fmla="*/ 0 h 6858000"/>
              <a:gd name="connsiteX3" fmla="*/ 2551160 w 5193463"/>
              <a:gd name="connsiteY3" fmla="*/ 630 h 6858000"/>
              <a:gd name="connsiteX4" fmla="*/ 2551160 w 5193463"/>
              <a:gd name="connsiteY4" fmla="*/ 630 h 6858000"/>
              <a:gd name="connsiteX5" fmla="*/ 5193463 w 5193463"/>
              <a:gd name="connsiteY5" fmla="*/ 2128946 h 6858000"/>
              <a:gd name="connsiteX6" fmla="*/ 5193463 w 5193463"/>
              <a:gd name="connsiteY6" fmla="*/ 6858000 h 6858000"/>
              <a:gd name="connsiteX7" fmla="*/ 5193462 w 5193463"/>
              <a:gd name="connsiteY7" fmla="*/ 6858000 h 6858000"/>
              <a:gd name="connsiteX8" fmla="*/ 1464145 w 5193463"/>
              <a:gd name="connsiteY8" fmla="*/ 6858000 h 6858000"/>
              <a:gd name="connsiteX9" fmla="*/ 1464145 w 5193463"/>
              <a:gd name="connsiteY9" fmla="*/ 6854912 h 6858000"/>
              <a:gd name="connsiteX10" fmla="*/ 1358900 w 5193463"/>
              <a:gd name="connsiteY10" fmla="*/ 6854825 h 6858000"/>
              <a:gd name="connsiteX11" fmla="*/ 0 w 5193463"/>
              <a:gd name="connsiteY11" fmla="*/ 0 h 6858000"/>
              <a:gd name="connsiteX0" fmla="*/ 0 w 5193463"/>
              <a:gd name="connsiteY0" fmla="*/ 0 h 6858000"/>
              <a:gd name="connsiteX1" fmla="*/ 1464145 w 5193463"/>
              <a:gd name="connsiteY1" fmla="*/ 0 h 6858000"/>
              <a:gd name="connsiteX2" fmla="*/ 2551160 w 5193463"/>
              <a:gd name="connsiteY2" fmla="*/ 630 h 6858000"/>
              <a:gd name="connsiteX3" fmla="*/ 2551160 w 5193463"/>
              <a:gd name="connsiteY3" fmla="*/ 630 h 6858000"/>
              <a:gd name="connsiteX4" fmla="*/ 5193463 w 5193463"/>
              <a:gd name="connsiteY4" fmla="*/ 2128946 h 6858000"/>
              <a:gd name="connsiteX5" fmla="*/ 5193463 w 5193463"/>
              <a:gd name="connsiteY5" fmla="*/ 6858000 h 6858000"/>
              <a:gd name="connsiteX6" fmla="*/ 5193462 w 5193463"/>
              <a:gd name="connsiteY6" fmla="*/ 6858000 h 6858000"/>
              <a:gd name="connsiteX7" fmla="*/ 1464145 w 5193463"/>
              <a:gd name="connsiteY7" fmla="*/ 6858000 h 6858000"/>
              <a:gd name="connsiteX8" fmla="*/ 1464145 w 5193463"/>
              <a:gd name="connsiteY8" fmla="*/ 6854912 h 6858000"/>
              <a:gd name="connsiteX9" fmla="*/ 1358900 w 5193463"/>
              <a:gd name="connsiteY9" fmla="*/ 6854825 h 6858000"/>
              <a:gd name="connsiteX10" fmla="*/ 0 w 5193463"/>
              <a:gd name="connsiteY10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193463" h="6858000">
                <a:moveTo>
                  <a:pt x="0" y="0"/>
                </a:moveTo>
                <a:lnTo>
                  <a:pt x="1464145" y="0"/>
                </a:lnTo>
                <a:lnTo>
                  <a:pt x="2551160" y="630"/>
                </a:lnTo>
                <a:lnTo>
                  <a:pt x="2551160" y="630"/>
                </a:lnTo>
                <a:cubicBezTo>
                  <a:pt x="3391105" y="924337"/>
                  <a:pt x="4158074" y="1435584"/>
                  <a:pt x="5193463" y="2128946"/>
                </a:cubicBezTo>
                <a:lnTo>
                  <a:pt x="5193463" y="6858000"/>
                </a:lnTo>
                <a:lnTo>
                  <a:pt x="5193462" y="6858000"/>
                </a:lnTo>
                <a:lnTo>
                  <a:pt x="1464145" y="6858000"/>
                </a:lnTo>
                <a:lnTo>
                  <a:pt x="1464145" y="6854912"/>
                </a:lnTo>
                <a:lnTo>
                  <a:pt x="1358900" y="6854825"/>
                </a:lnTo>
                <a:cubicBezTo>
                  <a:pt x="475627" y="4758141"/>
                  <a:pt x="103343" y="2141506"/>
                  <a:pt x="0" y="0"/>
                </a:cubicBez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AU" sz="1000" b="1" i="0" smtClean="0">
                <a:solidFill>
                  <a:schemeClr val="accent4"/>
                </a:solidFill>
                <a:effectLst/>
                <a:latin typeface="Tahoma" panose="020B060403050404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INSERT PICTURE:</a:t>
            </a:r>
            <a:br>
              <a:rPr lang="en-US"/>
            </a:br>
            <a:r>
              <a:rPr lang="en-US"/>
              <a:t>Click on the icon </a:t>
            </a:r>
            <a:br>
              <a:rPr lang="en-US"/>
            </a:br>
            <a:r>
              <a:rPr lang="en-US"/>
              <a:t>to place an image in this shape. </a:t>
            </a:r>
            <a:br>
              <a:rPr lang="en-US"/>
            </a:br>
            <a:r>
              <a:rPr lang="en-US"/>
              <a:t>If you need to change its cropping, </a:t>
            </a:r>
            <a:br>
              <a:rPr lang="en-US"/>
            </a:br>
            <a:r>
              <a:rPr lang="en-US"/>
              <a:t>click on ‘Picture Format’ </a:t>
            </a:r>
            <a:br>
              <a:rPr lang="en-US"/>
            </a:br>
            <a:r>
              <a:rPr lang="en-US"/>
              <a:t>in the ribbon menu, </a:t>
            </a:r>
            <a:br>
              <a:rPr lang="en-US"/>
            </a:br>
            <a:r>
              <a:rPr lang="en-US"/>
              <a:t>find the ‘Crop’ drop-down menu </a:t>
            </a:r>
            <a:br>
              <a:rPr lang="en-US"/>
            </a:br>
            <a:r>
              <a:rPr lang="en-US"/>
              <a:t>and click on ‘Crop’ to adjust </a:t>
            </a:r>
            <a:br>
              <a:rPr lang="en-US"/>
            </a:br>
            <a:r>
              <a:rPr lang="en-US"/>
              <a:t>the framing of the image.</a:t>
            </a: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66841A90-9329-90B9-9F0B-14505DA01FA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9549697" y="0"/>
            <a:ext cx="2642303" cy="2128946"/>
          </a:xfrm>
          <a:custGeom>
            <a:avLst/>
            <a:gdLst>
              <a:gd name="connsiteX0" fmla="*/ 2645478 w 2645478"/>
              <a:gd name="connsiteY0" fmla="*/ 0 h 2128946"/>
              <a:gd name="connsiteX1" fmla="*/ 2645478 w 2645478"/>
              <a:gd name="connsiteY1" fmla="*/ 2128946 h 2128946"/>
              <a:gd name="connsiteX2" fmla="*/ 0 w 2645478"/>
              <a:gd name="connsiteY2" fmla="*/ 6980 h 2128946"/>
              <a:gd name="connsiteX3" fmla="*/ 2645478 w 2645478"/>
              <a:gd name="connsiteY3" fmla="*/ 0 h 2128946"/>
              <a:gd name="connsiteX0" fmla="*/ 2645478 w 2645478"/>
              <a:gd name="connsiteY0" fmla="*/ 0 h 2128946"/>
              <a:gd name="connsiteX1" fmla="*/ 2645478 w 2645478"/>
              <a:gd name="connsiteY1" fmla="*/ 2128946 h 2128946"/>
              <a:gd name="connsiteX2" fmla="*/ 0 w 2645478"/>
              <a:gd name="connsiteY2" fmla="*/ 6980 h 2128946"/>
              <a:gd name="connsiteX3" fmla="*/ 2645478 w 2645478"/>
              <a:gd name="connsiteY3" fmla="*/ 0 h 2128946"/>
              <a:gd name="connsiteX0" fmla="*/ 2645478 w 2645478"/>
              <a:gd name="connsiteY0" fmla="*/ 0 h 2128946"/>
              <a:gd name="connsiteX1" fmla="*/ 2645478 w 2645478"/>
              <a:gd name="connsiteY1" fmla="*/ 2128946 h 2128946"/>
              <a:gd name="connsiteX2" fmla="*/ 0 w 2645478"/>
              <a:gd name="connsiteY2" fmla="*/ 6980 h 2128946"/>
              <a:gd name="connsiteX3" fmla="*/ 2645478 w 2645478"/>
              <a:gd name="connsiteY3" fmla="*/ 0 h 2128946"/>
              <a:gd name="connsiteX0" fmla="*/ 2645478 w 2645478"/>
              <a:gd name="connsiteY0" fmla="*/ 0 h 2128946"/>
              <a:gd name="connsiteX1" fmla="*/ 2645478 w 2645478"/>
              <a:gd name="connsiteY1" fmla="*/ 2128946 h 2128946"/>
              <a:gd name="connsiteX2" fmla="*/ 0 w 2645478"/>
              <a:gd name="connsiteY2" fmla="*/ 3805 h 2128946"/>
              <a:gd name="connsiteX3" fmla="*/ 2645478 w 2645478"/>
              <a:gd name="connsiteY3" fmla="*/ 0 h 2128946"/>
              <a:gd name="connsiteX0" fmla="*/ 2642303 w 2642303"/>
              <a:gd name="connsiteY0" fmla="*/ 0 h 2128946"/>
              <a:gd name="connsiteX1" fmla="*/ 2642303 w 2642303"/>
              <a:gd name="connsiteY1" fmla="*/ 2128946 h 2128946"/>
              <a:gd name="connsiteX2" fmla="*/ 0 w 2642303"/>
              <a:gd name="connsiteY2" fmla="*/ 172080 h 2128946"/>
              <a:gd name="connsiteX3" fmla="*/ 2642303 w 2642303"/>
              <a:gd name="connsiteY3" fmla="*/ 0 h 2128946"/>
              <a:gd name="connsiteX0" fmla="*/ 2651828 w 2651828"/>
              <a:gd name="connsiteY0" fmla="*/ 0 h 2128946"/>
              <a:gd name="connsiteX1" fmla="*/ 2651828 w 2651828"/>
              <a:gd name="connsiteY1" fmla="*/ 2128946 h 2128946"/>
              <a:gd name="connsiteX2" fmla="*/ 0 w 2651828"/>
              <a:gd name="connsiteY2" fmla="*/ 630 h 2128946"/>
              <a:gd name="connsiteX3" fmla="*/ 2651828 w 2651828"/>
              <a:gd name="connsiteY3" fmla="*/ 0 h 2128946"/>
              <a:gd name="connsiteX0" fmla="*/ 2642303 w 2642303"/>
              <a:gd name="connsiteY0" fmla="*/ 0 h 2128946"/>
              <a:gd name="connsiteX1" fmla="*/ 2642303 w 2642303"/>
              <a:gd name="connsiteY1" fmla="*/ 2128946 h 2128946"/>
              <a:gd name="connsiteX2" fmla="*/ 0 w 2642303"/>
              <a:gd name="connsiteY2" fmla="*/ 630 h 2128946"/>
              <a:gd name="connsiteX3" fmla="*/ 2642303 w 2642303"/>
              <a:gd name="connsiteY3" fmla="*/ 0 h 2128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42303" h="2128946">
                <a:moveTo>
                  <a:pt x="2642303" y="0"/>
                </a:moveTo>
                <a:lnTo>
                  <a:pt x="2642303" y="2128946"/>
                </a:lnTo>
                <a:cubicBezTo>
                  <a:pt x="1606914" y="1435584"/>
                  <a:pt x="839945" y="924337"/>
                  <a:pt x="0" y="630"/>
                </a:cubicBezTo>
                <a:lnTo>
                  <a:pt x="2642303" y="0"/>
                </a:lnTo>
                <a:close/>
              </a:path>
            </a:pathLst>
          </a:custGeom>
          <a:solidFill>
            <a:srgbClr val="1F40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192E9B8-34B0-E019-F419-3A339E854978}"/>
              </a:ext>
            </a:extLst>
          </p:cNvPr>
          <p:cNvPicPr/>
          <p:nvPr userDrawn="1"/>
        </p:nvPicPr>
        <p:blipFill>
          <a:blip r:embed="rId3"/>
          <a:srcRect/>
          <a:stretch/>
        </p:blipFill>
        <p:spPr>
          <a:xfrm>
            <a:off x="10677600" y="416151"/>
            <a:ext cx="1016000" cy="4254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956BB0C-FF3D-327A-B0CF-5DFD2B6EE3A0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4"/>
          <a:srcRect/>
          <a:stretch/>
        </p:blipFill>
        <p:spPr>
          <a:xfrm>
            <a:off x="10677600" y="416151"/>
            <a:ext cx="1016000" cy="425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9375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4.jpeg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3D5F1D9-53C4-1D92-D45E-CBCE7FE5CBB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4"/>
          <a:srcRect/>
          <a:stretch/>
        </p:blipFill>
        <p:spPr>
          <a:xfrm>
            <a:off x="7194550" y="0"/>
            <a:ext cx="499745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B1B6957-9E21-7036-973D-4D1517FF022A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5"/>
          <a:srcRect/>
          <a:stretch/>
        </p:blipFill>
        <p:spPr>
          <a:xfrm rot="16200000">
            <a:off x="11115619" y="5791052"/>
            <a:ext cx="1835150" cy="184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48838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95" r:id="rId1"/>
    <p:sldLayoutId id="2147483796" r:id="rId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Georgia" panose="02040502050405020303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1" i="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1"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1" i="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accent4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1" i="0" kern="1200">
          <a:solidFill>
            <a:schemeClr val="accent4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D94785F-DF0D-4926-8E45-65FA3CA09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C996E8-625E-4FA8-A3D2-E5D76CD249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265C64B-5ABF-0786-6993-72E37A1CACF9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7"/>
          <a:srcRect/>
          <a:stretch/>
        </p:blipFill>
        <p:spPr>
          <a:xfrm>
            <a:off x="10677600" y="416151"/>
            <a:ext cx="1016000" cy="4254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9CF7F7B-0E6B-E092-996A-5BDAF9D5F890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8"/>
          <a:srcRect/>
          <a:stretch/>
        </p:blipFill>
        <p:spPr>
          <a:xfrm>
            <a:off x="440895" y="6670553"/>
            <a:ext cx="1835150" cy="184150"/>
          </a:xfrm>
          <a:prstGeom prst="rect">
            <a:avLst/>
          </a:prstGeom>
        </p:spPr>
      </p:pic>
      <p:sp>
        <p:nvSpPr>
          <p:cNvPr id="6" name="Google Shape;31;p8">
            <a:extLst>
              <a:ext uri="{FF2B5EF4-FFF2-40B4-BE49-F238E27FC236}">
                <a16:creationId xmlns:a16="http://schemas.microsoft.com/office/drawing/2014/main" id="{8A7D1F86-90F1-E6E1-12A7-1E61AD5CF67E}"/>
              </a:ext>
            </a:extLst>
          </p:cNvPr>
          <p:cNvSpPr txBox="1"/>
          <p:nvPr userDrawn="1"/>
        </p:nvSpPr>
        <p:spPr>
          <a:xfrm>
            <a:off x="11112405" y="6380728"/>
            <a:ext cx="569405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B34C2F96-60C6-8E45-9784-EFAEAA5F1A8B}" type="slidenum">
              <a:rPr lang="en-AU" sz="1000" b="0" i="0" smtClean="0">
                <a:solidFill>
                  <a:srgbClr val="1F4040"/>
                </a:solidFill>
                <a:latin typeface="Georgia" panose="02040502050405020303" pitchFamily="18" charset="0"/>
                <a:ea typeface="Tahoma" panose="020B0604030504040204" pitchFamily="34" charset="0"/>
                <a:cs typeface="Tahoma" panose="020B0604030504040204" pitchFamily="34" charset="0"/>
                <a:sym typeface="Montserrat"/>
              </a:rPr>
              <a:t>‹#›</a:t>
            </a:fld>
            <a:endParaRPr sz="1000" b="0" i="0">
              <a:solidFill>
                <a:srgbClr val="1F4040"/>
              </a:solidFill>
              <a:latin typeface="Georgia" panose="02040502050405020303" pitchFamily="18" charset="0"/>
              <a:ea typeface="Tahoma" panose="020B0604030504040204" pitchFamily="34" charset="0"/>
              <a:cs typeface="Tahoma" panose="020B0604030504040204" pitchFamily="34" charset="0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6573475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847" r:id="rId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Georgia" panose="02040502050405020303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1" i="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1"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1" i="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accent4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1" i="0" kern="1200">
          <a:solidFill>
            <a:schemeClr val="accent4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D94785F-DF0D-4926-8E45-65FA3CA09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C996E8-625E-4FA8-A3D2-E5D76CD249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7CEFE67-2AF1-822B-A27D-2D16EAD2FF1B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7"/>
          <a:srcRect/>
          <a:stretch/>
        </p:blipFill>
        <p:spPr>
          <a:xfrm>
            <a:off x="440895" y="6670553"/>
            <a:ext cx="1835150" cy="184150"/>
          </a:xfrm>
          <a:prstGeom prst="rect">
            <a:avLst/>
          </a:prstGeom>
        </p:spPr>
      </p:pic>
      <p:sp>
        <p:nvSpPr>
          <p:cNvPr id="5" name="Google Shape;31;p8">
            <a:extLst>
              <a:ext uri="{FF2B5EF4-FFF2-40B4-BE49-F238E27FC236}">
                <a16:creationId xmlns:a16="http://schemas.microsoft.com/office/drawing/2014/main" id="{24C86398-7AC9-FC80-8595-438B2786E27E}"/>
              </a:ext>
            </a:extLst>
          </p:cNvPr>
          <p:cNvSpPr txBox="1"/>
          <p:nvPr userDrawn="1"/>
        </p:nvSpPr>
        <p:spPr>
          <a:xfrm>
            <a:off x="11112405" y="6380728"/>
            <a:ext cx="569405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B34C2F96-60C6-8E45-9784-EFAEAA5F1A8B}" type="slidenum">
              <a:rPr lang="en-AU" sz="1000" b="0" i="0" smtClean="0">
                <a:solidFill>
                  <a:srgbClr val="1F4040"/>
                </a:solidFill>
                <a:latin typeface="Georgia" panose="02040502050405020303" pitchFamily="18" charset="0"/>
                <a:ea typeface="Tahoma" panose="020B0604030504040204" pitchFamily="34" charset="0"/>
                <a:cs typeface="Tahoma" panose="020B0604030504040204" pitchFamily="34" charset="0"/>
                <a:sym typeface="Montserrat"/>
              </a:rPr>
              <a:t>‹#›</a:t>
            </a:fld>
            <a:endParaRPr sz="1000" b="0" i="0">
              <a:solidFill>
                <a:srgbClr val="1F4040"/>
              </a:solidFill>
              <a:latin typeface="Georgia" panose="02040502050405020303" pitchFamily="18" charset="0"/>
              <a:ea typeface="Tahoma" panose="020B0604030504040204" pitchFamily="34" charset="0"/>
              <a:cs typeface="Tahoma" panose="020B0604030504040204" pitchFamily="34" charset="0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3442773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7" r:id="rId1"/>
    <p:sldLayoutId id="2147483809" r:id="rId2"/>
    <p:sldLayoutId id="2147483822" r:id="rId3"/>
    <p:sldLayoutId id="2147483819" r:id="rId4"/>
    <p:sldLayoutId id="2147483821" r:id="rId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Georgia" panose="02040502050405020303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1" i="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1"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1" i="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accent4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1" i="0" kern="1200">
          <a:solidFill>
            <a:schemeClr val="accent4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D94785F-DF0D-4926-8E45-65FA3CA09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C996E8-625E-4FA8-A3D2-E5D76CD249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Google Shape;31;p8">
            <a:extLst>
              <a:ext uri="{FF2B5EF4-FFF2-40B4-BE49-F238E27FC236}">
                <a16:creationId xmlns:a16="http://schemas.microsoft.com/office/drawing/2014/main" id="{A894CBE6-A815-A04F-EF2B-5CD74DC5BFB6}"/>
              </a:ext>
            </a:extLst>
          </p:cNvPr>
          <p:cNvSpPr txBox="1"/>
          <p:nvPr userDrawn="1"/>
        </p:nvSpPr>
        <p:spPr>
          <a:xfrm>
            <a:off x="11112405" y="6380728"/>
            <a:ext cx="569405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B34C2F96-60C6-8E45-9784-EFAEAA5F1A8B}" type="slidenum">
              <a:rPr lang="en-AU" sz="1000" b="0" i="0" smtClean="0">
                <a:solidFill>
                  <a:srgbClr val="1F4040"/>
                </a:solidFill>
                <a:latin typeface="Georgia" panose="02040502050405020303" pitchFamily="18" charset="0"/>
                <a:ea typeface="Tahoma" panose="020B0604030504040204" pitchFamily="34" charset="0"/>
                <a:cs typeface="Tahoma" panose="020B0604030504040204" pitchFamily="34" charset="0"/>
                <a:sym typeface="Montserrat"/>
              </a:rPr>
              <a:t>‹#›</a:t>
            </a:fld>
            <a:endParaRPr sz="1000" b="0" i="0">
              <a:solidFill>
                <a:srgbClr val="1F4040"/>
              </a:solidFill>
              <a:latin typeface="Georgia" panose="02040502050405020303" pitchFamily="18" charset="0"/>
              <a:ea typeface="Tahoma" panose="020B0604030504040204" pitchFamily="34" charset="0"/>
              <a:cs typeface="Tahoma" panose="020B0604030504040204" pitchFamily="34" charset="0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3898133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7" r:id="rId1"/>
    <p:sldLayoutId id="2147483846" r:id="rId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Georgia" panose="02040502050405020303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1" i="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1" kern="1200">
          <a:solidFill>
            <a:schemeClr val="tx1"/>
          </a:solidFill>
          <a:latin typeface="Georgia" panose="02040502050405020303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1" i="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accent4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1" i="0" kern="1200">
          <a:solidFill>
            <a:schemeClr val="accent4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quang-nguyen-vinh-222549?utm_content=attributionCopyText&amp;utm_medium=referral&amp;utm_source=pexels" TargetMode="External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hyperlink" Target="https://www.pexels.com/photo/adorable-monkey-on-lush-blooming-tree-3872061/?utm_content=attributionCopyText&amp;utm_medium=referral&amp;utm_source=pexels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1;p8">
            <a:extLst>
              <a:ext uri="{FF2B5EF4-FFF2-40B4-BE49-F238E27FC236}">
                <a16:creationId xmlns:a16="http://schemas.microsoft.com/office/drawing/2014/main" id="{7C332977-69AD-082A-F97F-08E4887E4804}"/>
              </a:ext>
            </a:extLst>
          </p:cNvPr>
          <p:cNvSpPr txBox="1"/>
          <p:nvPr/>
        </p:nvSpPr>
        <p:spPr>
          <a:xfrm>
            <a:off x="529239" y="2462754"/>
            <a:ext cx="7509325" cy="2554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lnSpc>
                <a:spcPts val="4800"/>
              </a:lnSpc>
            </a:pPr>
            <a:r>
              <a:rPr lang="en-AU" sz="3600" b="1" dirty="0">
                <a:solidFill>
                  <a:srgbClr val="C7DB5C"/>
                </a:solidFill>
                <a:latin typeface="Georgia" panose="02040502050405020303" pitchFamily="18" charset="0"/>
                <a:ea typeface="Roboto Condensed" panose="02000000000000000000" pitchFamily="2" charset="0"/>
                <a:cs typeface="Arial Narrow" panose="020B0604020202020204" pitchFamily="34" charset="0"/>
                <a:sym typeface="Montserrat"/>
              </a:rPr>
              <a:t>Navigating the Complexity of </a:t>
            </a:r>
            <a:r>
              <a:rPr lang="en-AU" sz="3600" b="1" dirty="0" err="1">
                <a:solidFill>
                  <a:srgbClr val="C7DB5C"/>
                </a:solidFill>
                <a:latin typeface="Georgia" panose="02040502050405020303" pitchFamily="18" charset="0"/>
                <a:ea typeface="Roboto Condensed" panose="02000000000000000000" pitchFamily="2" charset="0"/>
                <a:cs typeface="Arial Narrow" panose="020B0604020202020204" pitchFamily="34" charset="0"/>
                <a:sym typeface="Montserrat"/>
              </a:rPr>
              <a:t>Polycrisis</a:t>
            </a:r>
            <a:r>
              <a:rPr lang="en-AU" sz="3600" b="1" dirty="0">
                <a:solidFill>
                  <a:srgbClr val="C7DB5C"/>
                </a:solidFill>
                <a:latin typeface="Georgia" panose="02040502050405020303" pitchFamily="18" charset="0"/>
                <a:ea typeface="Roboto Condensed" panose="02000000000000000000" pitchFamily="2" charset="0"/>
                <a:cs typeface="Arial Narrow" panose="020B0604020202020204" pitchFamily="34" charset="0"/>
                <a:sym typeface="Montserrat"/>
              </a:rPr>
              <a:t> as Legal Educators: Reflective Practice as a Transformative Process</a:t>
            </a:r>
          </a:p>
        </p:txBody>
      </p:sp>
      <p:sp>
        <p:nvSpPr>
          <p:cNvPr id="3" name="Google Shape;31;p8">
            <a:extLst>
              <a:ext uri="{FF2B5EF4-FFF2-40B4-BE49-F238E27FC236}">
                <a16:creationId xmlns:a16="http://schemas.microsoft.com/office/drawing/2014/main" id="{DA422AF7-8107-0795-8959-01076C005A2D}"/>
              </a:ext>
            </a:extLst>
          </p:cNvPr>
          <p:cNvSpPr txBox="1"/>
          <p:nvPr/>
        </p:nvSpPr>
        <p:spPr>
          <a:xfrm>
            <a:off x="529239" y="5017259"/>
            <a:ext cx="7509325" cy="1169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ts val="2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AU" spc="-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Montserrat"/>
              </a:rPr>
              <a:t>Alexandra McEwan &amp; Luke Price</a:t>
            </a:r>
          </a:p>
          <a:p>
            <a:pPr>
              <a:lnSpc>
                <a:spcPts val="2800"/>
              </a:lnSpc>
            </a:pPr>
            <a:r>
              <a:rPr lang="en-AU" spc="-50" dirty="0">
                <a:latin typeface="Tahoma"/>
                <a:ea typeface="Tahoma"/>
                <a:cs typeface="Tahoma"/>
              </a:rPr>
              <a:t>College of Law, School of Business and Law </a:t>
            </a:r>
          </a:p>
          <a:p>
            <a:pPr>
              <a:lnSpc>
                <a:spcPts val="2800"/>
              </a:lnSpc>
            </a:pPr>
            <a:r>
              <a:rPr lang="en-AU" spc="-50" dirty="0">
                <a:latin typeface="Tahoma"/>
                <a:ea typeface="Tahoma"/>
                <a:cs typeface="Tahoma"/>
              </a:rPr>
              <a:t>Central Queensland University </a:t>
            </a:r>
            <a:endParaRPr lang="en-AU" spc="-5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Google Shape;31;p8">
            <a:extLst>
              <a:ext uri="{FF2B5EF4-FFF2-40B4-BE49-F238E27FC236}">
                <a16:creationId xmlns:a16="http://schemas.microsoft.com/office/drawing/2014/main" id="{DAE0C1DA-F225-3211-6AC7-538E8E0B84E5}"/>
              </a:ext>
            </a:extLst>
          </p:cNvPr>
          <p:cNvSpPr txBox="1"/>
          <p:nvPr/>
        </p:nvSpPr>
        <p:spPr>
          <a:xfrm>
            <a:off x="632564" y="6195229"/>
            <a:ext cx="5566761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AU" sz="1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Montserrat"/>
              </a:rPr>
              <a:t>June 2026</a:t>
            </a:r>
            <a:endParaRPr sz="100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32046524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B505FB-7B44-5100-EAE4-08198A7C38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1;p8">
            <a:extLst>
              <a:ext uri="{FF2B5EF4-FFF2-40B4-BE49-F238E27FC236}">
                <a16:creationId xmlns:a16="http://schemas.microsoft.com/office/drawing/2014/main" id="{4FEFBF7F-9105-5AE0-C03C-C6283938E501}"/>
              </a:ext>
            </a:extLst>
          </p:cNvPr>
          <p:cNvSpPr txBox="1"/>
          <p:nvPr/>
        </p:nvSpPr>
        <p:spPr>
          <a:xfrm>
            <a:off x="510189" y="465437"/>
            <a:ext cx="9254297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AU" sz="2800" b="1" dirty="0">
                <a:latin typeface="Georgia" panose="02040502050405020303" pitchFamily="18" charset="0"/>
                <a:ea typeface="Roboto Condensed" panose="02000000000000000000" pitchFamily="2" charset="0"/>
                <a:cs typeface="Arial Narrow" panose="020B0604020202020204" pitchFamily="34" charset="0"/>
                <a:sym typeface="Montserrat"/>
              </a:rPr>
              <a:t>Navigating </a:t>
            </a:r>
            <a:r>
              <a:rPr lang="en-AU" sz="2800" b="1" dirty="0" err="1">
                <a:latin typeface="Georgia" panose="02040502050405020303" pitchFamily="18" charset="0"/>
                <a:ea typeface="Roboto Condensed" panose="02000000000000000000" pitchFamily="2" charset="0"/>
                <a:cs typeface="Arial Narrow" panose="020B0604020202020204" pitchFamily="34" charset="0"/>
                <a:sym typeface="Montserrat"/>
              </a:rPr>
              <a:t>Polycrisis</a:t>
            </a:r>
            <a:r>
              <a:rPr lang="en-AU" sz="2800" b="1" dirty="0">
                <a:latin typeface="Georgia" panose="02040502050405020303" pitchFamily="18" charset="0"/>
                <a:ea typeface="Roboto Condensed" panose="02000000000000000000" pitchFamily="2" charset="0"/>
                <a:cs typeface="Arial Narrow" panose="020B0604020202020204" pitchFamily="34" charset="0"/>
                <a:sym typeface="Montserrat"/>
              </a:rPr>
              <a:t> through Transformative Learning Frameworks</a:t>
            </a:r>
            <a:endParaRPr sz="2800" b="1" dirty="0">
              <a:latin typeface="Georgia" panose="02040502050405020303" pitchFamily="18" charset="0"/>
              <a:ea typeface="Roboto Condensed" panose="02000000000000000000" pitchFamily="2" charset="0"/>
              <a:cs typeface="Arial Narrow" panose="020B0604020202020204" pitchFamily="34" charset="0"/>
              <a:sym typeface="Montserrat"/>
            </a:endParaRPr>
          </a:p>
        </p:txBody>
      </p:sp>
      <p:sp>
        <p:nvSpPr>
          <p:cNvPr id="3" name="Google Shape;49;p9">
            <a:extLst>
              <a:ext uri="{FF2B5EF4-FFF2-40B4-BE49-F238E27FC236}">
                <a16:creationId xmlns:a16="http://schemas.microsoft.com/office/drawing/2014/main" id="{C4CD9764-3C9B-9133-AEDF-9DEFF4B0E616}"/>
              </a:ext>
            </a:extLst>
          </p:cNvPr>
          <p:cNvSpPr txBox="1"/>
          <p:nvPr/>
        </p:nvSpPr>
        <p:spPr>
          <a:xfrm>
            <a:off x="472866" y="1592816"/>
            <a:ext cx="10974675" cy="36933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AU" sz="2000" dirty="0">
                <a:solidFill>
                  <a:schemeClr val="accent4"/>
                </a:solidFill>
                <a:latin typeface="Tahoma"/>
                <a:ea typeface="Tahoma"/>
                <a:cs typeface="Tahoma"/>
              </a:rPr>
              <a:t>Applying a transformative learning framework clarifies self-understanding of reflective practice that engages with the dimensions of </a:t>
            </a:r>
            <a:r>
              <a:rPr lang="en-AU" sz="2000" dirty="0" err="1">
                <a:solidFill>
                  <a:schemeClr val="accent4"/>
                </a:solidFill>
                <a:latin typeface="Tahoma"/>
                <a:ea typeface="Tahoma"/>
                <a:cs typeface="Tahoma"/>
              </a:rPr>
              <a:t>polycrisis</a:t>
            </a:r>
            <a:r>
              <a:rPr lang="en-AU" sz="2000" dirty="0">
                <a:solidFill>
                  <a:schemeClr val="accent4"/>
                </a:solidFill>
                <a:latin typeface="Tahoma"/>
                <a:ea typeface="Tahoma"/>
                <a:cs typeface="Tahoma"/>
              </a:rPr>
              <a:t>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en-AU" sz="2000" dirty="0">
              <a:solidFill>
                <a:schemeClr val="accent4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AU" sz="2000" dirty="0">
                <a:solidFill>
                  <a:schemeClr val="accent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Adopting a transformative learning framework supports the sharing of this understanding across perspectives.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en-AU" sz="2000" dirty="0">
              <a:solidFill>
                <a:schemeClr val="accent4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AU" sz="2000" dirty="0">
                <a:solidFill>
                  <a:schemeClr val="accent4"/>
                </a:solidFill>
                <a:latin typeface="Tahoma"/>
                <a:ea typeface="Tahoma"/>
                <a:cs typeface="Tahoma"/>
              </a:rPr>
              <a:t>If that shared understanding can be integrated across perspectives, it may enable collective understanding and responses to </a:t>
            </a:r>
            <a:r>
              <a:rPr lang="en-AU" sz="2000" dirty="0" err="1">
                <a:solidFill>
                  <a:schemeClr val="accent4"/>
                </a:solidFill>
                <a:latin typeface="Tahoma"/>
                <a:ea typeface="Tahoma"/>
                <a:cs typeface="Tahoma"/>
              </a:rPr>
              <a:t>polycrisis</a:t>
            </a:r>
            <a:r>
              <a:rPr lang="en-AU" sz="2000" dirty="0">
                <a:solidFill>
                  <a:schemeClr val="accent4"/>
                </a:solidFill>
                <a:latin typeface="Tahoma"/>
                <a:ea typeface="Tahoma"/>
                <a:cs typeface="Tahoma"/>
              </a:rPr>
              <a:t>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en-AU" sz="2000" dirty="0">
              <a:solidFill>
                <a:schemeClr val="accent4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79374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98;p11">
            <a:extLst>
              <a:ext uri="{FF2B5EF4-FFF2-40B4-BE49-F238E27FC236}">
                <a16:creationId xmlns:a16="http://schemas.microsoft.com/office/drawing/2014/main" id="{9908F632-CCEC-DC6E-9AD8-CE02B5BC196D}"/>
              </a:ext>
            </a:extLst>
          </p:cNvPr>
          <p:cNvSpPr txBox="1"/>
          <p:nvPr/>
        </p:nvSpPr>
        <p:spPr>
          <a:xfrm>
            <a:off x="7424853" y="2892956"/>
            <a:ext cx="4286647" cy="1072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spcAft>
                <a:spcPts val="200"/>
              </a:spcAft>
            </a:pPr>
            <a:r>
              <a:rPr lang="en-AU" b="1" spc="-5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Acknowledgement of Country.</a:t>
            </a:r>
          </a:p>
          <a:p>
            <a:pPr>
              <a:lnSpc>
                <a:spcPts val="1500"/>
              </a:lnSpc>
            </a:pPr>
            <a:endParaRPr lang="en-AU" sz="1200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ts val="1500"/>
              </a:lnSpc>
            </a:pPr>
            <a:r>
              <a:rPr lang="en-AU" sz="1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</a:t>
            </a:r>
            <a:r>
              <a:rPr lang="en-AU" sz="12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acknowledge Traditional Owners </a:t>
            </a:r>
            <a:br>
              <a:rPr lang="en-AU" sz="12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AU" sz="12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and Custodians and pay respect to the Elders of all First Nations Peoples of Australia.</a:t>
            </a:r>
          </a:p>
        </p:txBody>
      </p:sp>
    </p:spTree>
    <p:extLst>
      <p:ext uri="{BB962C8B-B14F-4D97-AF65-F5344CB8AC3E}">
        <p14:creationId xmlns:p14="http://schemas.microsoft.com/office/powerpoint/2010/main" val="32996897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7C8507-41FC-85CB-9F55-B5D6F58111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E26A34-EBF7-206E-8481-F0E59B889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4095" y="585216"/>
            <a:ext cx="9670105" cy="762600"/>
          </a:xfrm>
        </p:spPr>
        <p:txBody>
          <a:bodyPr/>
          <a:lstStyle/>
          <a:p>
            <a:r>
              <a:rPr lang="en-AU" sz="2800" dirty="0">
                <a:latin typeface="Georgia"/>
              </a:rPr>
              <a:t>Catalyst for Reflection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91A3F0E-8772-CB87-33AF-8D9ED98AD270}"/>
              </a:ext>
            </a:extLst>
          </p:cNvPr>
          <p:cNvSpPr txBox="1"/>
          <p:nvPr/>
        </p:nvSpPr>
        <p:spPr>
          <a:xfrm>
            <a:off x="1117867" y="5968564"/>
            <a:ext cx="9626333" cy="66941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AU" sz="1100" kern="1200" dirty="0">
                <a:latin typeface="Georgia" panose="02040502050405020303" pitchFamily="18" charset="0"/>
              </a:rPr>
              <a:t>Photo</a:t>
            </a:r>
            <a:r>
              <a:rPr lang="en-AU" sz="1100" dirty="0">
                <a:latin typeface="Georgia" panose="02040502050405020303" pitchFamily="18" charset="0"/>
              </a:rPr>
              <a:t> 1</a:t>
            </a:r>
            <a:r>
              <a:rPr lang="en-AU" sz="1100" kern="1200" dirty="0">
                <a:latin typeface="Georgia" panose="02040502050405020303" pitchFamily="18" charset="0"/>
              </a:rPr>
              <a:t>: Alexandra McEwan</a:t>
            </a:r>
            <a:r>
              <a:rPr lang="en-AU" sz="1100" dirty="0">
                <a:latin typeface="Georgia" panose="02040502050405020303" pitchFamily="18" charset="0"/>
              </a:rPr>
              <a:t>; Photo 2: Mira Moore; Photo 3: The Red Shanked Douc Langur </a:t>
            </a:r>
            <a:r>
              <a:rPr lang="en-AU" sz="1100" dirty="0">
                <a:latin typeface="Georgia" panose="02040502050405020303" pitchFamily="18" charset="0"/>
                <a:ea typeface="Times New Roman" panose="02020603050405020304" pitchFamily="18" charset="0"/>
              </a:rPr>
              <a:t>(</a:t>
            </a:r>
            <a:r>
              <a:rPr lang="en-AU" sz="1100" i="1" dirty="0" err="1">
                <a:latin typeface="Georgia" panose="02040502050405020303" pitchFamily="18" charset="0"/>
                <a:ea typeface="Times New Roman" panose="02020603050405020304" pitchFamily="18" charset="0"/>
              </a:rPr>
              <a:t>Pygathrix</a:t>
            </a:r>
            <a:r>
              <a:rPr lang="en-AU" sz="1100" i="1" dirty="0">
                <a:latin typeface="Georgia" panose="02040502050405020303" pitchFamily="18" charset="0"/>
                <a:ea typeface="Times New Roman" panose="02020603050405020304" pitchFamily="18" charset="0"/>
              </a:rPr>
              <a:t> </a:t>
            </a:r>
            <a:r>
              <a:rPr lang="en-AU" sz="1100" i="1" dirty="0" err="1">
                <a:latin typeface="Georgia" panose="02040502050405020303" pitchFamily="18" charset="0"/>
                <a:ea typeface="Times New Roman" panose="02020603050405020304" pitchFamily="18" charset="0"/>
              </a:rPr>
              <a:t>nemaeus</a:t>
            </a:r>
            <a:r>
              <a:rPr lang="en-AU" sz="1100" dirty="0">
                <a:latin typeface="Georgia" panose="02040502050405020303" pitchFamily="18" charset="0"/>
                <a:ea typeface="Times New Roman" panose="02020603050405020304" pitchFamily="18" charset="0"/>
              </a:rPr>
              <a:t>) </a:t>
            </a:r>
            <a:r>
              <a:rPr lang="en-US" sz="11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Quang Nguyen Vinh</a:t>
            </a:r>
            <a:r>
              <a:rPr lang="en-US" sz="1100" dirty="0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/ </a:t>
            </a:r>
            <a:r>
              <a:rPr lang="en-US" sz="1100" dirty="0" err="1"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Pexels</a:t>
            </a:r>
            <a:endParaRPr lang="en-US" sz="1100" dirty="0">
              <a:latin typeface="Georgia" panose="020405020504050203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AU" sz="1600" dirty="0">
                <a:latin typeface="Georgia" panose="02040502050405020303" pitchFamily="18" charset="0"/>
                <a:ea typeface="Times New Roman" panose="02020603050405020304" pitchFamily="18" charset="0"/>
              </a:rPr>
              <a:t> </a:t>
            </a:r>
            <a:r>
              <a:rPr lang="en-AU" sz="1600" b="1" dirty="0">
                <a:latin typeface="Georgia" panose="02040502050405020303" pitchFamily="18" charset="0"/>
              </a:rPr>
              <a:t> </a:t>
            </a:r>
          </a:p>
          <a:p>
            <a:pPr defTabSz="347472">
              <a:spcAft>
                <a:spcPts val="600"/>
              </a:spcAft>
            </a:pPr>
            <a:r>
              <a:rPr lang="en-AU" sz="1050" dirty="0">
                <a:latin typeface="Georgia" panose="02040502050405020303" pitchFamily="18" charset="0"/>
              </a:rPr>
              <a:t> </a:t>
            </a:r>
          </a:p>
        </p:txBody>
      </p:sp>
      <p:pic>
        <p:nvPicPr>
          <p:cNvPr id="3" name="Content Placeholder 7" descr="A picture containing sky, outdoor&#10;&#10;Description automatically generated">
            <a:extLst>
              <a:ext uri="{FF2B5EF4-FFF2-40B4-BE49-F238E27FC236}">
                <a16:creationId xmlns:a16="http://schemas.microsoft.com/office/drawing/2014/main" id="{8AE084E3-D4D6-0FDB-B1B0-1ABF07517AC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867" y="1709785"/>
            <a:ext cx="3475954" cy="4213228"/>
          </a:xfrm>
        </p:spPr>
      </p:pic>
      <p:pic>
        <p:nvPicPr>
          <p:cNvPr id="5" name="Picture 4" descr="A group of people standing in front of a screen&#10;&#10;AI-generated content may be incorrect.">
            <a:extLst>
              <a:ext uri="{FF2B5EF4-FFF2-40B4-BE49-F238E27FC236}">
                <a16:creationId xmlns:a16="http://schemas.microsoft.com/office/drawing/2014/main" id="{09EA7483-F2C5-EB11-EB67-31540A925B7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4322" r="24297"/>
          <a:stretch>
            <a:fillRect/>
          </a:stretch>
        </p:blipFill>
        <p:spPr>
          <a:xfrm>
            <a:off x="4593821" y="1714033"/>
            <a:ext cx="3461157" cy="4219575"/>
          </a:xfrm>
          <a:prstGeom prst="rect">
            <a:avLst/>
          </a:prstGeom>
        </p:spPr>
      </p:pic>
      <p:pic>
        <p:nvPicPr>
          <p:cNvPr id="6" name="Picture 5" descr="A monkey in a tree with purple flowers&#10;&#10;AI-generated content may be incorrect.">
            <a:extLst>
              <a:ext uri="{FF2B5EF4-FFF2-40B4-BE49-F238E27FC236}">
                <a16:creationId xmlns:a16="http://schemas.microsoft.com/office/drawing/2014/main" id="{E0C39A34-1315-89A5-C6BF-9787AEB9E6E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33379" y="1709785"/>
            <a:ext cx="3432765" cy="4223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0122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1;p8">
            <a:extLst>
              <a:ext uri="{FF2B5EF4-FFF2-40B4-BE49-F238E27FC236}">
                <a16:creationId xmlns:a16="http://schemas.microsoft.com/office/drawing/2014/main" id="{DBED2926-9272-814C-E567-E93DD1274B1F}"/>
              </a:ext>
            </a:extLst>
          </p:cNvPr>
          <p:cNvSpPr txBox="1"/>
          <p:nvPr/>
        </p:nvSpPr>
        <p:spPr>
          <a:xfrm>
            <a:off x="510190" y="465437"/>
            <a:ext cx="5585810" cy="384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AU" sz="2800" b="1" dirty="0">
                <a:latin typeface="Georgia" panose="02040502050405020303" pitchFamily="18" charset="0"/>
                <a:ea typeface="Roboto Condensed" panose="02000000000000000000" pitchFamily="2" charset="0"/>
                <a:cs typeface="Arial Narrow" panose="020B0604020202020204" pitchFamily="34" charset="0"/>
                <a:sym typeface="Montserrat"/>
              </a:rPr>
              <a:t>Dimensions of </a:t>
            </a:r>
            <a:r>
              <a:rPr lang="en-AU" sz="2800" b="1" dirty="0" err="1">
                <a:latin typeface="Georgia" panose="02040502050405020303" pitchFamily="18" charset="0"/>
                <a:ea typeface="Roboto Condensed" panose="02000000000000000000" pitchFamily="2" charset="0"/>
                <a:cs typeface="Arial Narrow" panose="020B0604020202020204" pitchFamily="34" charset="0"/>
                <a:sym typeface="Montserrat"/>
              </a:rPr>
              <a:t>Polycrisis</a:t>
            </a:r>
            <a:endParaRPr sz="2800" b="1" dirty="0">
              <a:latin typeface="Georgia" panose="02040502050405020303" pitchFamily="18" charset="0"/>
              <a:ea typeface="Roboto Condensed" panose="02000000000000000000" pitchFamily="2" charset="0"/>
              <a:cs typeface="Arial Narrow" panose="020B0604020202020204" pitchFamily="34" charset="0"/>
              <a:sym typeface="Montserrat"/>
            </a:endParaRPr>
          </a:p>
        </p:txBody>
      </p:sp>
      <p:pic>
        <p:nvPicPr>
          <p:cNvPr id="32" name="Picture 31" descr="A diagram of different types of health&#10;&#10;AI-generated content may be incorrect.">
            <a:extLst>
              <a:ext uri="{FF2B5EF4-FFF2-40B4-BE49-F238E27FC236}">
                <a16:creationId xmlns:a16="http://schemas.microsoft.com/office/drawing/2014/main" id="{2F1BBE3F-9BD1-B976-3144-0E94ABB8C0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189" y="1092707"/>
            <a:ext cx="11095161" cy="4893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2313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C2C599-8388-86E1-D681-368984F72D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cars on a road&#10;&#10;AI-generated content may be incorrect.">
            <a:extLst>
              <a:ext uri="{FF2B5EF4-FFF2-40B4-BE49-F238E27FC236}">
                <a16:creationId xmlns:a16="http://schemas.microsoft.com/office/drawing/2014/main" id="{718AB44E-C83F-7649-6E9F-9BB6E60192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8234" y="1140640"/>
            <a:ext cx="4967153" cy="4576720"/>
          </a:xfrm>
          <a:prstGeom prst="rect">
            <a:avLst/>
          </a:prstGeom>
        </p:spPr>
      </p:pic>
      <p:pic>
        <p:nvPicPr>
          <p:cNvPr id="3" name="Picture 2" descr="A building with poles in a field&#10;&#10;AI-generated content may be incorrect.">
            <a:extLst>
              <a:ext uri="{FF2B5EF4-FFF2-40B4-BE49-F238E27FC236}">
                <a16:creationId xmlns:a16="http://schemas.microsoft.com/office/drawing/2014/main" id="{D3B5FFE6-7437-7EB8-C05F-2FD2BCBE48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542" y="1132779"/>
            <a:ext cx="5158225" cy="4584581"/>
          </a:xfrm>
          <a:prstGeom prst="rect">
            <a:avLst/>
          </a:prstGeom>
        </p:spPr>
      </p:pic>
      <p:sp>
        <p:nvSpPr>
          <p:cNvPr id="4" name="Google Shape;31;p8">
            <a:extLst>
              <a:ext uri="{FF2B5EF4-FFF2-40B4-BE49-F238E27FC236}">
                <a16:creationId xmlns:a16="http://schemas.microsoft.com/office/drawing/2014/main" id="{4CCFCC22-76F7-C119-C328-9416E2676E47}"/>
              </a:ext>
            </a:extLst>
          </p:cNvPr>
          <p:cNvSpPr txBox="1"/>
          <p:nvPr/>
        </p:nvSpPr>
        <p:spPr>
          <a:xfrm>
            <a:off x="709805" y="552522"/>
            <a:ext cx="10587333" cy="384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ts val="3000"/>
              </a:lnSpc>
            </a:pPr>
            <a:r>
              <a:rPr lang="en-AU" sz="2800" b="1" dirty="0">
                <a:latin typeface="Georgia"/>
                <a:ea typeface="Roboto Condensed"/>
                <a:cs typeface="Arial Narrow" panose="020B0604020202020204" pitchFamily="34" charset="0"/>
                <a:sym typeface="Montserrat"/>
              </a:rPr>
              <a:t>Encapsulating </a:t>
            </a:r>
            <a:r>
              <a:rPr lang="en-AU" sz="2800" b="1" dirty="0" err="1">
                <a:latin typeface="Georgia"/>
                <a:ea typeface="Roboto Condensed"/>
                <a:cs typeface="Arial Narrow" panose="020B0604020202020204" pitchFamily="34" charset="0"/>
                <a:sym typeface="Montserrat"/>
              </a:rPr>
              <a:t>Polycrisis</a:t>
            </a:r>
            <a:r>
              <a:rPr lang="en-AU" sz="2800" b="1" dirty="0">
                <a:latin typeface="Georgia"/>
                <a:ea typeface="Roboto Condensed"/>
                <a:cs typeface="Arial Narrow" panose="020B0604020202020204" pitchFamily="34" charset="0"/>
                <a:sym typeface="Montserrat"/>
              </a:rPr>
              <a:t>: A Regional Perspective  </a:t>
            </a:r>
            <a:endParaRPr lang="en-US" sz="2800" b="1" dirty="0">
              <a:latin typeface="Georgia" panose="02040502050405020303" pitchFamily="18" charset="0"/>
              <a:ea typeface="Roboto Condensed" panose="02000000000000000000" pitchFamily="2" charset="0"/>
              <a:cs typeface="Arial Narrow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5472994-246C-880E-3CAD-331FAD7D3C01}"/>
              </a:ext>
            </a:extLst>
          </p:cNvPr>
          <p:cNvSpPr txBox="1"/>
          <p:nvPr/>
        </p:nvSpPr>
        <p:spPr>
          <a:xfrm>
            <a:off x="709805" y="6105476"/>
            <a:ext cx="10291401" cy="346249"/>
          </a:xfrm>
          <a:prstGeom prst="rect">
            <a:avLst/>
          </a:prstGeom>
          <a:noFill/>
          <a:ln>
            <a:noFill/>
          </a:ln>
        </p:spPr>
        <p:txBody>
          <a:bodyPr rot="0" spcFirstLastPara="1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ts val="1500"/>
              </a:lnSpc>
              <a:spcAft>
                <a:spcPts val="1200"/>
              </a:spcAft>
            </a:pPr>
            <a:r>
              <a:rPr lang="en-US" sz="1050" b="1" dirty="0">
                <a:solidFill>
                  <a:srgbClr val="575756"/>
                </a:solidFill>
                <a:latin typeface="Georgia" panose="02040502050405020303" pitchFamily="18" charset="0"/>
              </a:rPr>
              <a:t>1: Lockhart River airfield Cape York, Queensland; 2: Queue for petrol, evacuating the 2019 bushfire, Merimbula, NSW  (photos: Alexandra McEwan)</a:t>
            </a:r>
            <a:endParaRPr lang="en-US" sz="1050" b="1" dirty="0">
              <a:solidFill>
                <a:srgbClr val="575756"/>
              </a:solidFill>
              <a:effectLst/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58142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161BA8-0000-40CA-7C14-95EB8A49D1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FD0B632-B4A7-52A5-7D1A-D9F1EF19ED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0163" y="3900067"/>
            <a:ext cx="5815187" cy="2564811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CF348150-042F-45E1-F6B3-46B889FCDA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0163" y="1092707"/>
            <a:ext cx="5815187" cy="2564811"/>
          </a:xfrm>
          <a:prstGeom prst="rect">
            <a:avLst/>
          </a:prstGeom>
        </p:spPr>
      </p:pic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40CFD3CE-6969-8BF7-4683-BF8F91BB0607}"/>
              </a:ext>
            </a:extLst>
          </p:cNvPr>
          <p:cNvSpPr/>
          <p:nvPr/>
        </p:nvSpPr>
        <p:spPr>
          <a:xfrm>
            <a:off x="5672657" y="978673"/>
            <a:ext cx="6080431" cy="2678845"/>
          </a:xfrm>
          <a:prstGeom prst="roundRect">
            <a:avLst/>
          </a:prstGeom>
          <a:solidFill>
            <a:srgbClr val="C7DB5C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2800" b="1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D180479F-5964-0A57-C341-090CF0C00D35}"/>
              </a:ext>
            </a:extLst>
          </p:cNvPr>
          <p:cNvSpPr/>
          <p:nvPr/>
        </p:nvSpPr>
        <p:spPr>
          <a:xfrm>
            <a:off x="5790163" y="3900067"/>
            <a:ext cx="2451629" cy="1021700"/>
          </a:xfrm>
          <a:prstGeom prst="roundRect">
            <a:avLst/>
          </a:prstGeom>
          <a:solidFill>
            <a:srgbClr val="C7DB5C">
              <a:alpha val="60000"/>
            </a:srgbClr>
          </a:solidFill>
          <a:ln w="1714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AU" sz="2800" b="1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Google Shape;31;p8">
            <a:extLst>
              <a:ext uri="{FF2B5EF4-FFF2-40B4-BE49-F238E27FC236}">
                <a16:creationId xmlns:a16="http://schemas.microsoft.com/office/drawing/2014/main" id="{E6FA2DD9-D026-7545-A619-74D49031585F}"/>
              </a:ext>
            </a:extLst>
          </p:cNvPr>
          <p:cNvSpPr txBox="1"/>
          <p:nvPr/>
        </p:nvSpPr>
        <p:spPr>
          <a:xfrm>
            <a:off x="510190" y="465437"/>
            <a:ext cx="5585810" cy="384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AU" sz="2800" b="1">
                <a:latin typeface="Georgia" panose="02040502050405020303" pitchFamily="18" charset="0"/>
                <a:ea typeface="Roboto Condensed" panose="02000000000000000000" pitchFamily="2" charset="0"/>
                <a:cs typeface="Arial Narrow" panose="020B0604020202020204" pitchFamily="34" charset="0"/>
                <a:sym typeface="Montserrat"/>
              </a:rPr>
              <a:t>Understanding </a:t>
            </a:r>
            <a:r>
              <a:rPr lang="en-AU" sz="2800" b="1" err="1">
                <a:latin typeface="Georgia" panose="02040502050405020303" pitchFamily="18" charset="0"/>
                <a:ea typeface="Roboto Condensed" panose="02000000000000000000" pitchFamily="2" charset="0"/>
                <a:cs typeface="Arial Narrow" panose="020B0604020202020204" pitchFamily="34" charset="0"/>
                <a:sym typeface="Montserrat"/>
              </a:rPr>
              <a:t>Polycrisis</a:t>
            </a:r>
            <a:endParaRPr sz="2800" b="1">
              <a:latin typeface="Georgia" panose="02040502050405020303" pitchFamily="18" charset="0"/>
              <a:ea typeface="Roboto Condensed" panose="02000000000000000000" pitchFamily="2" charset="0"/>
              <a:cs typeface="Arial Narrow" panose="020B0604020202020204" pitchFamily="34" charset="0"/>
              <a:sym typeface="Montserrat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461AD8E2-CD39-0CDC-5A46-81ED63AE8C59}"/>
              </a:ext>
            </a:extLst>
          </p:cNvPr>
          <p:cNvSpPr/>
          <p:nvPr/>
        </p:nvSpPr>
        <p:spPr>
          <a:xfrm>
            <a:off x="8692896" y="5120640"/>
            <a:ext cx="2912454" cy="1293921"/>
          </a:xfrm>
          <a:prstGeom prst="roundRect">
            <a:avLst/>
          </a:prstGeom>
          <a:solidFill>
            <a:srgbClr val="C7DB5C">
              <a:alpha val="60000"/>
            </a:srgbClr>
          </a:solidFill>
          <a:ln w="1714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AU" sz="2800" b="1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Google Shape;49;p9">
            <a:extLst>
              <a:ext uri="{FF2B5EF4-FFF2-40B4-BE49-F238E27FC236}">
                <a16:creationId xmlns:a16="http://schemas.microsoft.com/office/drawing/2014/main" id="{DFCF9144-5FB9-B130-40FF-4AAEE2D5367A}"/>
              </a:ext>
            </a:extLst>
          </p:cNvPr>
          <p:cNvSpPr txBox="1"/>
          <p:nvPr/>
        </p:nvSpPr>
        <p:spPr>
          <a:xfrm>
            <a:off x="510190" y="1563984"/>
            <a:ext cx="4915250" cy="36933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AU" sz="2000" dirty="0">
                <a:solidFill>
                  <a:schemeClr val="accent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Attempts to encapsulate </a:t>
            </a:r>
            <a:r>
              <a:rPr lang="en-AU" sz="2000" dirty="0" err="1">
                <a:solidFill>
                  <a:schemeClr val="accent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polycrisis</a:t>
            </a:r>
            <a:r>
              <a:rPr lang="en-AU" sz="2000" dirty="0">
                <a:solidFill>
                  <a:schemeClr val="accent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within a ‘big-picture’ frame mask the complexities of </a:t>
            </a:r>
            <a:r>
              <a:rPr lang="en-AU" sz="2000" dirty="0" err="1">
                <a:solidFill>
                  <a:schemeClr val="accent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polycrisis</a:t>
            </a:r>
            <a:r>
              <a:rPr lang="en-AU" sz="2000" dirty="0">
                <a:solidFill>
                  <a:schemeClr val="accent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 the dimensions and their connections can be challenging to perceive.</a:t>
            </a:r>
            <a:endParaRPr lang="en-AU" sz="2000" dirty="0">
              <a:solidFill>
                <a:schemeClr val="accent4"/>
              </a:solidFill>
              <a:latin typeface="Tahoma"/>
              <a:ea typeface="Tahoma"/>
              <a:cs typeface="Tahoma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en-AU" sz="2000" dirty="0">
              <a:solidFill>
                <a:schemeClr val="accent4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en-AU" sz="2000" dirty="0">
              <a:solidFill>
                <a:schemeClr val="accent4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AU" sz="2000" dirty="0">
                <a:solidFill>
                  <a:schemeClr val="accent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Attempts to isolate branches of </a:t>
            </a:r>
            <a:r>
              <a:rPr lang="en-AU" sz="2000" dirty="0" err="1">
                <a:solidFill>
                  <a:schemeClr val="accent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polycrisis</a:t>
            </a:r>
            <a:r>
              <a:rPr lang="en-AU" sz="2000" dirty="0">
                <a:solidFill>
                  <a:schemeClr val="accent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run counter to the interconnectedness of its dimensions, presenting challenges to overall understanding.</a:t>
            </a:r>
          </a:p>
        </p:txBody>
      </p:sp>
    </p:spTree>
    <p:extLst>
      <p:ext uri="{BB962C8B-B14F-4D97-AF65-F5344CB8AC3E}">
        <p14:creationId xmlns:p14="http://schemas.microsoft.com/office/powerpoint/2010/main" val="3261427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843C42-21A6-0557-649D-896B5EBC54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1;p8">
            <a:extLst>
              <a:ext uri="{FF2B5EF4-FFF2-40B4-BE49-F238E27FC236}">
                <a16:creationId xmlns:a16="http://schemas.microsoft.com/office/drawing/2014/main" id="{A5FDC688-F69F-2A29-C702-1F6323542961}"/>
              </a:ext>
            </a:extLst>
          </p:cNvPr>
          <p:cNvSpPr txBox="1"/>
          <p:nvPr/>
        </p:nvSpPr>
        <p:spPr>
          <a:xfrm>
            <a:off x="510189" y="465437"/>
            <a:ext cx="10262392" cy="384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ts val="3000"/>
              </a:lnSpc>
            </a:pPr>
            <a:r>
              <a:rPr lang="en-AU" sz="2800" b="1" dirty="0">
                <a:latin typeface="Georgia"/>
                <a:ea typeface="Roboto Condensed"/>
                <a:cs typeface="Arial Narrow" panose="020B0604020202020204" pitchFamily="34" charset="0"/>
                <a:sym typeface="Montserrat"/>
              </a:rPr>
              <a:t>Perspective 1 (Animal Law Lecturer/Legal Practicum)</a:t>
            </a:r>
            <a:endParaRPr sz="2800" b="1" dirty="0">
              <a:latin typeface="Georgia"/>
              <a:ea typeface="Roboto Condensed"/>
              <a:cs typeface="Arial Narrow" panose="020B0604020202020204" pitchFamily="34" charset="0"/>
              <a:sym typeface="Montserrat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6597E19-661E-C081-BBB4-0AD267C668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2160331"/>
              </p:ext>
            </p:extLst>
          </p:nvPr>
        </p:nvGraphicFramePr>
        <p:xfrm>
          <a:off x="510188" y="1169370"/>
          <a:ext cx="11017248" cy="5458712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387255">
                  <a:extLst>
                    <a:ext uri="{9D8B030D-6E8A-4147-A177-3AD203B41FA5}">
                      <a16:colId xmlns:a16="http://schemas.microsoft.com/office/drawing/2014/main" val="3905434302"/>
                    </a:ext>
                  </a:extLst>
                </a:gridCol>
                <a:gridCol w="7629993">
                  <a:extLst>
                    <a:ext uri="{9D8B030D-6E8A-4147-A177-3AD203B41FA5}">
                      <a16:colId xmlns:a16="http://schemas.microsoft.com/office/drawing/2014/main" val="4112519924"/>
                    </a:ext>
                  </a:extLst>
                </a:gridCol>
              </a:tblGrid>
              <a:tr h="522319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AU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Disorienting Dilemma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AU" dirty="0">
                          <a:latin typeface="Tahoma"/>
                          <a:ea typeface="Tahoma"/>
                          <a:cs typeface="Tahoma"/>
                        </a:rPr>
                        <a:t>Diversity of sustainability pressures in the context of education.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6270203"/>
                  </a:ext>
                </a:extLst>
              </a:tr>
              <a:tr h="522319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AU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Self-Examination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AU">
                          <a:latin typeface="Tahoma"/>
                          <a:ea typeface="Tahoma"/>
                          <a:cs typeface="Tahoma"/>
                        </a:rPr>
                        <a:t>Evaluating educational assumptions, questioning role of educator.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0720323"/>
                  </a:ext>
                </a:extLst>
              </a:tr>
              <a:tr h="522319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AU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Critical Re-Assessment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AU">
                          <a:latin typeface="Tahoma"/>
                          <a:ea typeface="Tahoma"/>
                          <a:cs typeface="Tahoma"/>
                        </a:rPr>
                        <a:t>Clarification of personal values and pedagogical intent.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2510696"/>
                  </a:ext>
                </a:extLst>
              </a:tr>
              <a:tr h="522319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AU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Sharing Experiences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AU">
                          <a:latin typeface="Tahoma"/>
                          <a:ea typeface="Tahoma"/>
                          <a:cs typeface="Tahoma"/>
                        </a:rPr>
                        <a:t>Peer review process was both affirming and challenging.</a:t>
                      </a:r>
                      <a:endParaRPr lang="en-AU" dirty="0">
                        <a:latin typeface="Tahoma"/>
                        <a:ea typeface="Tahoma"/>
                        <a:cs typeface="Tahom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5131162"/>
                  </a:ext>
                </a:extLst>
              </a:tr>
              <a:tr h="522319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AU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Exploring Options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AU" dirty="0">
                          <a:latin typeface="Tahoma"/>
                          <a:ea typeface="Tahoma"/>
                          <a:cs typeface="Tahoma"/>
                        </a:rPr>
                        <a:t>Identifying sustainability-based education opportunities in the LLB.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2714662"/>
                  </a:ext>
                </a:extLst>
              </a:tr>
              <a:tr h="522319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AU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Planning Action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AU">
                          <a:latin typeface="Tahoma"/>
                          <a:ea typeface="Tahoma"/>
                          <a:cs typeface="Tahoma"/>
                        </a:rPr>
                        <a:t>Reorientating scope of interest in transformative learning.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721655"/>
                  </a:ext>
                </a:extLst>
              </a:tr>
              <a:tr h="522319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AU" dirty="0">
                          <a:latin typeface="Tahoma"/>
                          <a:ea typeface="Tahoma"/>
                          <a:cs typeface="Tahoma"/>
                        </a:rPr>
                        <a:t>Acquiring Knowledge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latin typeface="Tahoma"/>
                          <a:ea typeface="Tahoma"/>
                          <a:cs typeface="Tahoma"/>
                        </a:rPr>
                        <a:t>S</a:t>
                      </a:r>
                      <a:r>
                        <a:rPr lang="en-AU" dirty="0" err="1">
                          <a:latin typeface="Tahoma"/>
                          <a:ea typeface="Tahoma"/>
                          <a:cs typeface="Tahoma"/>
                        </a:rPr>
                        <a:t>ustainability</a:t>
                      </a:r>
                      <a:r>
                        <a:rPr lang="en-AU">
                          <a:latin typeface="Tahoma"/>
                          <a:ea typeface="Tahoma"/>
                          <a:cs typeface="Tahoma"/>
                        </a:rPr>
                        <a:t> education </a:t>
                      </a:r>
                      <a:r>
                        <a:rPr lang="en-AU" dirty="0">
                          <a:latin typeface="Tahoma"/>
                          <a:ea typeface="Tahoma"/>
                          <a:cs typeface="Tahoma"/>
                        </a:rPr>
                        <a:t>opportunity identified to strengthen link with TL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770886"/>
                  </a:ext>
                </a:extLst>
              </a:tr>
              <a:tr h="522319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AU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Trying New Roles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AU" dirty="0">
                          <a:latin typeface="Tahoma"/>
                          <a:ea typeface="Tahoma"/>
                          <a:cs typeface="Tahoma"/>
                        </a:rPr>
                        <a:t>Transitioning from interest to expertise in transformative learning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3770725"/>
                  </a:ext>
                </a:extLst>
              </a:tr>
              <a:tr h="522319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AU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Building Competence and Confidence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AU" sz="1800" b="0" i="0" u="none" strike="noStrike" noProof="0" dirty="0">
                          <a:solidFill>
                            <a:srgbClr val="1F4040"/>
                          </a:solidFill>
                          <a:latin typeface="Tahoma"/>
                          <a:ea typeface="Tahoma"/>
                          <a:cs typeface="Tahoma"/>
                        </a:rPr>
                        <a:t>Facilitating sustainability-based dialogue with a diverse student cohort.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77364608"/>
                  </a:ext>
                </a:extLst>
              </a:tr>
              <a:tr h="522319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AU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Reintegration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AU" sz="1800" b="0" i="0" u="none" strike="noStrike" noProof="0" dirty="0">
                          <a:solidFill>
                            <a:srgbClr val="1F4040"/>
                          </a:solidFill>
                          <a:latin typeface="Tahoma"/>
                          <a:ea typeface="Tahoma"/>
                          <a:cs typeface="Tahoma"/>
                        </a:rPr>
                        <a:t>Developing a more nuanced framework for student engagement and research that is more clearly aligned with sustainability.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4651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35159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456605-908F-5A07-5F69-97DDE2CCC9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1;p8">
            <a:extLst>
              <a:ext uri="{FF2B5EF4-FFF2-40B4-BE49-F238E27FC236}">
                <a16:creationId xmlns:a16="http://schemas.microsoft.com/office/drawing/2014/main" id="{BBD4EA44-D9B1-C7F7-F1E4-04C21C105532}"/>
              </a:ext>
            </a:extLst>
          </p:cNvPr>
          <p:cNvSpPr txBox="1"/>
          <p:nvPr/>
        </p:nvSpPr>
        <p:spPr>
          <a:xfrm>
            <a:off x="510189" y="465437"/>
            <a:ext cx="7464229" cy="384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AU" sz="2800" b="1">
                <a:latin typeface="Georgia" panose="02040502050405020303" pitchFamily="18" charset="0"/>
                <a:ea typeface="Roboto Condensed" panose="02000000000000000000" pitchFamily="2" charset="0"/>
                <a:cs typeface="Arial Narrow" panose="020B0604020202020204" pitchFamily="34" charset="0"/>
                <a:sym typeface="Montserrat"/>
              </a:rPr>
              <a:t>Perspective 2 (Clinical Legal Educator)</a:t>
            </a:r>
            <a:endParaRPr sz="2800" b="1">
              <a:latin typeface="Georgia" panose="02040502050405020303" pitchFamily="18" charset="0"/>
              <a:ea typeface="Roboto Condensed" panose="02000000000000000000" pitchFamily="2" charset="0"/>
              <a:cs typeface="Arial Narrow" panose="020B0604020202020204" pitchFamily="34" charset="0"/>
              <a:sym typeface="Montserrat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59536A5-6D1D-35A9-921E-314D680430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2216363"/>
              </p:ext>
            </p:extLst>
          </p:nvPr>
        </p:nvGraphicFramePr>
        <p:xfrm>
          <a:off x="510188" y="1169370"/>
          <a:ext cx="11017248" cy="5458712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387255">
                  <a:extLst>
                    <a:ext uri="{9D8B030D-6E8A-4147-A177-3AD203B41FA5}">
                      <a16:colId xmlns:a16="http://schemas.microsoft.com/office/drawing/2014/main" val="3905434302"/>
                    </a:ext>
                  </a:extLst>
                </a:gridCol>
                <a:gridCol w="7629993">
                  <a:extLst>
                    <a:ext uri="{9D8B030D-6E8A-4147-A177-3AD203B41FA5}">
                      <a16:colId xmlns:a16="http://schemas.microsoft.com/office/drawing/2014/main" val="4112519924"/>
                    </a:ext>
                  </a:extLst>
                </a:gridCol>
              </a:tblGrid>
              <a:tr h="522319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AU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Disorienting Dilemma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AU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Regional, rural and remote students’ access to opportunity and education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6270203"/>
                  </a:ext>
                </a:extLst>
              </a:tr>
              <a:tr h="522319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AU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Self-Examination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AU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Prior reliance on clinic student privilege as ‘haves’, assisting ‘have-nots’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0720323"/>
                  </a:ext>
                </a:extLst>
              </a:tr>
              <a:tr h="522319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AU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Critical Re-Assessment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AU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In RRR law schools, power, privilege (and free time) cannot be assumed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92510696"/>
                  </a:ext>
                </a:extLst>
              </a:tr>
              <a:tr h="522319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AU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Sharing Experiences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AU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Raising this at conferences through the research process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5131162"/>
                  </a:ext>
                </a:extLst>
              </a:tr>
              <a:tr h="522319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AU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Exploring Options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AU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Exploring what the social aims of clinics are in RRR law schools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2714662"/>
                  </a:ext>
                </a:extLst>
              </a:tr>
              <a:tr h="522319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AU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Planning Action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AU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Developing new opportunities in domestic clinic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721655"/>
                  </a:ext>
                </a:extLst>
              </a:tr>
              <a:tr h="522319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AU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Acquiring Knowledge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AU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Iteration of opportunities, developing networks with other RRR clinics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770886"/>
                  </a:ext>
                </a:extLst>
              </a:tr>
              <a:tr h="522319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AU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Trying New Roles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AU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Testing own concept of clinical legal education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63770725"/>
                  </a:ext>
                </a:extLst>
              </a:tr>
              <a:tr h="522319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AU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Building Competence and Confidence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AU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Upholding different routes to success and social justice in the curriculum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77364608"/>
                  </a:ext>
                </a:extLst>
              </a:tr>
              <a:tr h="522319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AU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Reintegration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AU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Understanding (more, not completely) the positionality of RRR law students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4651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21964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31736E-ED5A-960E-03ED-011A874DA1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31;p8">
            <a:extLst>
              <a:ext uri="{FF2B5EF4-FFF2-40B4-BE49-F238E27FC236}">
                <a16:creationId xmlns:a16="http://schemas.microsoft.com/office/drawing/2014/main" id="{416537B3-256C-9B28-5AEE-ABC831F07435}"/>
              </a:ext>
            </a:extLst>
          </p:cNvPr>
          <p:cNvSpPr txBox="1"/>
          <p:nvPr/>
        </p:nvSpPr>
        <p:spPr>
          <a:xfrm>
            <a:off x="510189" y="465437"/>
            <a:ext cx="9069240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AU" sz="2800" b="1" dirty="0">
                <a:latin typeface="Georgia" panose="02040502050405020303" pitchFamily="18" charset="0"/>
                <a:ea typeface="Roboto Condensed" panose="02000000000000000000" pitchFamily="2" charset="0"/>
                <a:cs typeface="Arial Narrow" panose="020B0604020202020204" pitchFamily="34" charset="0"/>
                <a:sym typeface="Montserrat"/>
              </a:rPr>
              <a:t>Structured Reflection as a Tool for Understanding Through Shared Experience</a:t>
            </a:r>
            <a:endParaRPr sz="2800" b="1" dirty="0">
              <a:latin typeface="Georgia" panose="02040502050405020303" pitchFamily="18" charset="0"/>
              <a:ea typeface="Roboto Condensed" panose="02000000000000000000" pitchFamily="2" charset="0"/>
              <a:cs typeface="Arial Narrow" panose="020B0604020202020204" pitchFamily="34" charset="0"/>
              <a:sym typeface="Montserrat"/>
            </a:endParaRPr>
          </a:p>
        </p:txBody>
      </p:sp>
      <p:sp>
        <p:nvSpPr>
          <p:cNvPr id="3" name="Google Shape;49;p9">
            <a:extLst>
              <a:ext uri="{FF2B5EF4-FFF2-40B4-BE49-F238E27FC236}">
                <a16:creationId xmlns:a16="http://schemas.microsoft.com/office/drawing/2014/main" id="{DE8C034E-9076-DAC1-97ED-495B30FFEB29}"/>
              </a:ext>
            </a:extLst>
          </p:cNvPr>
          <p:cNvSpPr txBox="1"/>
          <p:nvPr/>
        </p:nvSpPr>
        <p:spPr>
          <a:xfrm>
            <a:off x="510188" y="1696984"/>
            <a:ext cx="10974675" cy="2154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AU" sz="2000" dirty="0">
                <a:solidFill>
                  <a:schemeClr val="accent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Structured reflective processes generate clearer, shareable understanding of narratives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AU" sz="2000" dirty="0">
                <a:solidFill>
                  <a:schemeClr val="accent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These can be shared across perspectives, enabling the translation and potential amalgamation of understanding derived from experience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en-AU" sz="2000" dirty="0">
              <a:solidFill>
                <a:schemeClr val="accent4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en-AU" sz="2000" dirty="0">
              <a:solidFill>
                <a:schemeClr val="accent4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B54BC7-1030-00DF-B030-91F0325C9A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1679" y="3411764"/>
            <a:ext cx="7813638" cy="3446236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C5B8434E-B67A-187B-E4EC-C697FE56B21D}"/>
              </a:ext>
            </a:extLst>
          </p:cNvPr>
          <p:cNvSpPr/>
          <p:nvPr/>
        </p:nvSpPr>
        <p:spPr>
          <a:xfrm>
            <a:off x="2852070" y="3573107"/>
            <a:ext cx="2151321" cy="1041990"/>
          </a:xfrm>
          <a:prstGeom prst="ellipse">
            <a:avLst/>
          </a:prstGeom>
          <a:solidFill>
            <a:srgbClr val="C7DB5C">
              <a:alpha val="94902"/>
            </a:srgbClr>
          </a:solidFill>
          <a:ln>
            <a:solidFill>
              <a:srgbClr val="C7DB5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800" b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Climate Scientist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6894EA8-FE4F-DA57-B489-3711775D38B2}"/>
              </a:ext>
            </a:extLst>
          </p:cNvPr>
          <p:cNvSpPr/>
          <p:nvPr/>
        </p:nvSpPr>
        <p:spPr>
          <a:xfrm>
            <a:off x="7619000" y="3821201"/>
            <a:ext cx="2151321" cy="1041990"/>
          </a:xfrm>
          <a:prstGeom prst="ellipse">
            <a:avLst/>
          </a:prstGeom>
          <a:solidFill>
            <a:srgbClr val="C7DB5C">
              <a:alpha val="94902"/>
            </a:srgbClr>
          </a:solidFill>
          <a:ln>
            <a:solidFill>
              <a:srgbClr val="C7DB5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b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Legal Educator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DA34A3E-639B-2177-9240-57C708941803}"/>
              </a:ext>
            </a:extLst>
          </p:cNvPr>
          <p:cNvSpPr/>
          <p:nvPr/>
        </p:nvSpPr>
        <p:spPr>
          <a:xfrm>
            <a:off x="2515372" y="5293810"/>
            <a:ext cx="2342707" cy="1041990"/>
          </a:xfrm>
          <a:prstGeom prst="ellipse">
            <a:avLst/>
          </a:prstGeom>
          <a:solidFill>
            <a:srgbClr val="C7DB5C">
              <a:alpha val="94902"/>
            </a:srgbClr>
          </a:solidFill>
          <a:ln>
            <a:solidFill>
              <a:srgbClr val="C7DB5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b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Health Professional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D40A7F3-93FD-13EA-0620-D741B899D0FF}"/>
              </a:ext>
            </a:extLst>
          </p:cNvPr>
          <p:cNvSpPr/>
          <p:nvPr/>
        </p:nvSpPr>
        <p:spPr>
          <a:xfrm>
            <a:off x="7062563" y="5442049"/>
            <a:ext cx="2151321" cy="1041990"/>
          </a:xfrm>
          <a:prstGeom prst="ellipse">
            <a:avLst/>
          </a:prstGeom>
          <a:solidFill>
            <a:srgbClr val="C7DB5C">
              <a:alpha val="94902"/>
            </a:srgbClr>
          </a:solidFill>
          <a:ln>
            <a:solidFill>
              <a:srgbClr val="C7DB5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b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Economist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9C9057CA-6663-B92B-0C45-7069000DC622}"/>
              </a:ext>
            </a:extLst>
          </p:cNvPr>
          <p:cNvCxnSpPr>
            <a:cxnSpLocks/>
          </p:cNvCxnSpPr>
          <p:nvPr/>
        </p:nvCxnSpPr>
        <p:spPr>
          <a:xfrm>
            <a:off x="4666693" y="6141410"/>
            <a:ext cx="2395870" cy="0"/>
          </a:xfrm>
          <a:prstGeom prst="straightConnector1">
            <a:avLst/>
          </a:prstGeom>
          <a:ln w="257175">
            <a:solidFill>
              <a:srgbClr val="C7DB5C"/>
            </a:soli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DF6E075-3C11-0A90-E5FA-07199C651150}"/>
              </a:ext>
            </a:extLst>
          </p:cNvPr>
          <p:cNvCxnSpPr>
            <a:cxnSpLocks/>
          </p:cNvCxnSpPr>
          <p:nvPr/>
        </p:nvCxnSpPr>
        <p:spPr>
          <a:xfrm>
            <a:off x="5003391" y="4240338"/>
            <a:ext cx="2495107" cy="0"/>
          </a:xfrm>
          <a:prstGeom prst="straightConnector1">
            <a:avLst/>
          </a:prstGeom>
          <a:ln w="257175">
            <a:solidFill>
              <a:srgbClr val="C7DB5C"/>
            </a:soli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DA63E580-6C40-DE63-DFA9-20A95416E880}"/>
              </a:ext>
            </a:extLst>
          </p:cNvPr>
          <p:cNvCxnSpPr>
            <a:cxnSpLocks/>
          </p:cNvCxnSpPr>
          <p:nvPr/>
        </p:nvCxnSpPr>
        <p:spPr>
          <a:xfrm>
            <a:off x="4858079" y="5168242"/>
            <a:ext cx="2495107" cy="0"/>
          </a:xfrm>
          <a:prstGeom prst="straightConnector1">
            <a:avLst/>
          </a:prstGeom>
          <a:ln w="257175">
            <a:solidFill>
              <a:srgbClr val="C7DB5C"/>
            </a:solidFill>
            <a:headEnd type="triangle" w="med" len="sm"/>
            <a:tailEnd type="triangle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501021"/>
      </p:ext>
    </p:extLst>
  </p:cSld>
  <p:clrMapOvr>
    <a:masterClrMapping/>
  </p:clrMapOvr>
</p:sld>
</file>

<file path=ppt/theme/theme1.xml><?xml version="1.0" encoding="utf-8"?>
<a:theme xmlns:a="http://schemas.openxmlformats.org/drawingml/2006/main" name="TITLE Pages - Dark Green">
  <a:themeElements>
    <a:clrScheme name="Custom 2">
      <a:dk1>
        <a:srgbClr val="1F4040"/>
      </a:dk1>
      <a:lt1>
        <a:srgbClr val="FFFFFF"/>
      </a:lt1>
      <a:dk2>
        <a:srgbClr val="1F4040"/>
      </a:dk2>
      <a:lt2>
        <a:srgbClr val="C4D600"/>
      </a:lt2>
      <a:accent1>
        <a:srgbClr val="C7DB5C"/>
      </a:accent1>
      <a:accent2>
        <a:srgbClr val="1F4040"/>
      </a:accent2>
      <a:accent3>
        <a:srgbClr val="DFE99A"/>
      </a:accent3>
      <a:accent4>
        <a:srgbClr val="58595B"/>
      </a:accent4>
      <a:accent5>
        <a:srgbClr val="1F4040"/>
      </a:accent5>
      <a:accent6>
        <a:srgbClr val="C7DB5C"/>
      </a:accent6>
      <a:hlink>
        <a:srgbClr val="1F4040"/>
      </a:hlink>
      <a:folHlink>
        <a:srgbClr val="1F4040"/>
      </a:folHlink>
    </a:clrScheme>
    <a:fontScheme name="Custom 1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  <a:ln>
          <a:noFill/>
        </a:ln>
      </a:spPr>
      <a:bodyPr spcFirstLastPara="1" wrap="square" lIns="0" tIns="0" rIns="0" bIns="0" anchor="t" anchorCtr="0">
        <a:spAutoFit/>
      </a:bodyPr>
      <a:lstStyle>
        <a:defPPr algn="l">
          <a:lnSpc>
            <a:spcPts val="1500"/>
          </a:lnSpc>
          <a:spcAft>
            <a:spcPts val="1200"/>
          </a:spcAft>
          <a:defRPr sz="1200" dirty="0" err="1">
            <a:solidFill>
              <a:srgbClr val="575756"/>
            </a:solidFill>
            <a:effectLst/>
            <a:latin typeface="Noto Sans Light" panose="020B0502040504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_TEM_25207 - Powerpoint Template Updates" id="{1C96F381-E9D6-1A47-AE51-90ADED38DB7E}" vid="{A8847EC3-A16F-F146-B472-80F435D7C366}"/>
    </a:ext>
  </a:extLst>
</a:theme>
</file>

<file path=ppt/theme/theme2.xml><?xml version="1.0" encoding="utf-8"?>
<a:theme xmlns:a="http://schemas.openxmlformats.org/drawingml/2006/main" name="CONTENT Pages">
  <a:themeElements>
    <a:clrScheme name="Custom 2">
      <a:dk1>
        <a:srgbClr val="1F4040"/>
      </a:dk1>
      <a:lt1>
        <a:srgbClr val="FFFFFF"/>
      </a:lt1>
      <a:dk2>
        <a:srgbClr val="1F4040"/>
      </a:dk2>
      <a:lt2>
        <a:srgbClr val="C4D600"/>
      </a:lt2>
      <a:accent1>
        <a:srgbClr val="C7DB5C"/>
      </a:accent1>
      <a:accent2>
        <a:srgbClr val="1F4040"/>
      </a:accent2>
      <a:accent3>
        <a:srgbClr val="DFE99A"/>
      </a:accent3>
      <a:accent4>
        <a:srgbClr val="58595B"/>
      </a:accent4>
      <a:accent5>
        <a:srgbClr val="1F4040"/>
      </a:accent5>
      <a:accent6>
        <a:srgbClr val="C7DB5C"/>
      </a:accent6>
      <a:hlink>
        <a:srgbClr val="1F4040"/>
      </a:hlink>
      <a:folHlink>
        <a:srgbClr val="1F4040"/>
      </a:folHlink>
    </a:clrScheme>
    <a:fontScheme name="Custom 1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  <a:ln>
          <a:noFill/>
        </a:ln>
      </a:spPr>
      <a:bodyPr spcFirstLastPara="1" wrap="square" lIns="0" tIns="0" rIns="0" bIns="0" anchor="t" anchorCtr="0">
        <a:spAutoFit/>
      </a:bodyPr>
      <a:lstStyle>
        <a:defPPr algn="l">
          <a:lnSpc>
            <a:spcPts val="1500"/>
          </a:lnSpc>
          <a:spcAft>
            <a:spcPts val="1200"/>
          </a:spcAft>
          <a:defRPr sz="1200" dirty="0" err="1">
            <a:solidFill>
              <a:srgbClr val="575756"/>
            </a:solidFill>
            <a:effectLst/>
            <a:latin typeface="Noto Sans Light" panose="020B0502040504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_TEM_25207 - Powerpoint Template Updates" id="{1C96F381-E9D6-1A47-AE51-90ADED38DB7E}" vid="{48AD89B5-1ECC-6B4C-93D8-94CB6665A9C5}"/>
    </a:ext>
  </a:extLst>
</a:theme>
</file>

<file path=ppt/theme/theme3.xml><?xml version="1.0" encoding="utf-8"?>
<a:theme xmlns:a="http://schemas.openxmlformats.org/drawingml/2006/main" name="IMAGE Pages">
  <a:themeElements>
    <a:clrScheme name="Custom 2">
      <a:dk1>
        <a:srgbClr val="1F4040"/>
      </a:dk1>
      <a:lt1>
        <a:srgbClr val="FFFFFF"/>
      </a:lt1>
      <a:dk2>
        <a:srgbClr val="1F4040"/>
      </a:dk2>
      <a:lt2>
        <a:srgbClr val="C4D600"/>
      </a:lt2>
      <a:accent1>
        <a:srgbClr val="C7DB5C"/>
      </a:accent1>
      <a:accent2>
        <a:srgbClr val="1F4040"/>
      </a:accent2>
      <a:accent3>
        <a:srgbClr val="DFE99A"/>
      </a:accent3>
      <a:accent4>
        <a:srgbClr val="58595B"/>
      </a:accent4>
      <a:accent5>
        <a:srgbClr val="1F4040"/>
      </a:accent5>
      <a:accent6>
        <a:srgbClr val="C7DB5C"/>
      </a:accent6>
      <a:hlink>
        <a:srgbClr val="1F4040"/>
      </a:hlink>
      <a:folHlink>
        <a:srgbClr val="1F4040"/>
      </a:folHlink>
    </a:clrScheme>
    <a:fontScheme name="Custom 1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  <a:ln>
          <a:noFill/>
        </a:ln>
      </a:spPr>
      <a:bodyPr spcFirstLastPara="1" wrap="square" lIns="0" tIns="0" rIns="0" bIns="0" anchor="t" anchorCtr="0">
        <a:spAutoFit/>
      </a:bodyPr>
      <a:lstStyle>
        <a:defPPr algn="l">
          <a:lnSpc>
            <a:spcPts val="1500"/>
          </a:lnSpc>
          <a:spcAft>
            <a:spcPts val="1200"/>
          </a:spcAft>
          <a:defRPr sz="1200" dirty="0" err="1">
            <a:solidFill>
              <a:srgbClr val="575756"/>
            </a:solidFill>
            <a:effectLst/>
            <a:latin typeface="Noto Sans Light" panose="020B0502040504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_TEM_25207 - Powerpoint Template Updates" id="{1C96F381-E9D6-1A47-AE51-90ADED38DB7E}" vid="{496BF9A7-BDB2-1444-B4C1-A6007A76E079}"/>
    </a:ext>
  </a:extLst>
</a:theme>
</file>

<file path=ppt/theme/theme4.xml><?xml version="1.0" encoding="utf-8"?>
<a:theme xmlns:a="http://schemas.openxmlformats.org/drawingml/2006/main" name="ACKNOWLEDGEMENT of COUNTRY">
  <a:themeElements>
    <a:clrScheme name="Custom 2">
      <a:dk1>
        <a:srgbClr val="1F4040"/>
      </a:dk1>
      <a:lt1>
        <a:srgbClr val="FFFFFF"/>
      </a:lt1>
      <a:dk2>
        <a:srgbClr val="1F4040"/>
      </a:dk2>
      <a:lt2>
        <a:srgbClr val="C4D600"/>
      </a:lt2>
      <a:accent1>
        <a:srgbClr val="C7DB5C"/>
      </a:accent1>
      <a:accent2>
        <a:srgbClr val="1F4040"/>
      </a:accent2>
      <a:accent3>
        <a:srgbClr val="DFE99A"/>
      </a:accent3>
      <a:accent4>
        <a:srgbClr val="58595B"/>
      </a:accent4>
      <a:accent5>
        <a:srgbClr val="1F4040"/>
      </a:accent5>
      <a:accent6>
        <a:srgbClr val="C7DB5C"/>
      </a:accent6>
      <a:hlink>
        <a:srgbClr val="1F4040"/>
      </a:hlink>
      <a:folHlink>
        <a:srgbClr val="1F4040"/>
      </a:folHlink>
    </a:clrScheme>
    <a:fontScheme name="Custom 1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  <a:ln>
          <a:noFill/>
        </a:ln>
      </a:spPr>
      <a:bodyPr spcFirstLastPara="1" wrap="square" lIns="0" tIns="0" rIns="0" bIns="0" anchor="t" anchorCtr="0">
        <a:spAutoFit/>
      </a:bodyPr>
      <a:lstStyle>
        <a:defPPr algn="l">
          <a:lnSpc>
            <a:spcPts val="1500"/>
          </a:lnSpc>
          <a:spcAft>
            <a:spcPts val="1200"/>
          </a:spcAft>
          <a:defRPr sz="1200" dirty="0" err="1">
            <a:solidFill>
              <a:srgbClr val="575756"/>
            </a:solidFill>
            <a:effectLst/>
            <a:latin typeface="Noto Sans Light" panose="020B0502040504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_TEM_25207 - Powerpoint Template Updates" id="{1C96F381-E9D6-1A47-AE51-90ADED38DB7E}" vid="{F6F28945-0EAC-8D45-AAA9-5739AA5EC9E1}"/>
    </a:ext>
  </a:extLst>
</a:theme>
</file>

<file path=ppt/theme/theme5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373910b-17e8-4b8e-a43e-a288bae2ef30" xsi:nil="true"/>
    <lcf76f155ced4ddcb4097134ff3c332f xmlns="93b82d0a-4603-47d5-9330-0ae5b50f7340">
      <Terms xmlns="http://schemas.microsoft.com/office/infopath/2007/PartnerControls"/>
    </lcf76f155ced4ddcb4097134ff3c332f>
    <Symposium_x0020_Event xmlns="93b82d0a-4603-47d5-9330-0ae5b50f7340" xsi:nil="true"/>
    <Email_x0020_address xmlns="93b82d0a-4603-47d5-9330-0ae5b50f7340"/>
    <Presentation_x0020_Date xmlns="93b82d0a-4603-47d5-9330-0ae5b50f7340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B4E59D3308FA94FAEB97DD75D8DE7C6" ma:contentTypeVersion="13" ma:contentTypeDescription="Create a new document." ma:contentTypeScope="" ma:versionID="6f16a28fb5e6a11d44d009dbdc2eb148">
  <xsd:schema xmlns:xsd="http://www.w3.org/2001/XMLSchema" xmlns:xs="http://www.w3.org/2001/XMLSchema" xmlns:p="http://schemas.microsoft.com/office/2006/metadata/properties" xmlns:ns2="93b82d0a-4603-47d5-9330-0ae5b50f7340" xmlns:ns3="f373910b-17e8-4b8e-a43e-a288bae2ef30" targetNamespace="http://schemas.microsoft.com/office/2006/metadata/properties" ma:root="true" ma:fieldsID="affc893b7b547b08b0834f1173452338" ns2:_="" ns3:_="">
    <xsd:import namespace="93b82d0a-4603-47d5-9330-0ae5b50f7340"/>
    <xsd:import namespace="f373910b-17e8-4b8e-a43e-a288bae2ef3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Email_x0020_address"/>
                <xsd:element ref="ns2:Symposium_x0020_Event" minOccurs="0"/>
                <xsd:element ref="ns2:Presentation_x0020_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b82d0a-4603-47d5-9330-0ae5b50f73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cbd2e69d-a885-47d9-a849-8bc90acf94c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dexed="true" ma:internalName="MediaServiceLocation" ma:readOnly="true">
      <xsd:simpleType>
        <xsd:restriction base="dms:Text"/>
      </xsd:simpleType>
    </xsd:element>
    <xsd:element name="Email_x0020_address" ma:index="18" ma:displayName="Email address" ma:internalName="Email_x0020_address">
      <xsd:simpleType>
        <xsd:restriction base="dms:Text"/>
      </xsd:simpleType>
    </xsd:element>
    <xsd:element name="Symposium_x0020_Event" ma:index="19" nillable="true" ma:displayName="Symposium Event" ma:format="Dropdown" ma:internalName="Symposium_x0020_Event">
      <xsd:simpleType>
        <xsd:restriction base="dms:Choice">
          <xsd:enumeration value="Canadian Association of Law Teachers"/>
          <xsd:enumeration value="Queen's Law Virtual Symposium"/>
          <xsd:enumeration value="Nottingham Trent Centre for Legal Education"/>
          <xsd:enumeration value="Australasian Law Academics Association"/>
        </xsd:restriction>
      </xsd:simpleType>
    </xsd:element>
    <xsd:element name="Presentation_x0020_Date" ma:index="20" nillable="true" ma:displayName="Presentation Date" ma:format="DateOnly" ma:internalName="Presentation_x0020_Dat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73910b-17e8-4b8e-a43e-a288bae2ef30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a52f8bf9-47ae-47cd-8f3e-8d10c10eef4b}" ma:internalName="TaxCatchAll" ma:showField="CatchAllData" ma:web="f373910b-17e8-4b8e-a43e-a288bae2ef3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162C77C-8695-43C5-84FF-02BBF2008D3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17BA83C-BD5C-4153-AC9E-BDDFF9ED6640}">
  <ds:schemaRefs>
    <ds:schemaRef ds:uri="4df8f24d-e058-483c-b07c-9a24153b6d65"/>
    <ds:schemaRef ds:uri="683c85ac-e0eb-494b-b20a-fda4b56d0289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DC53735B-7C77-495B-B1EF-9932BFEFB619}"/>
</file>

<file path=docMetadata/LabelInfo.xml><?xml version="1.0" encoding="utf-8"?>
<clbl:labelList xmlns:clbl="http://schemas.microsoft.com/office/2020/mipLabelMetadata">
  <clbl:label id="{590540ad-24f6-4603-bebb-fc2239ec787a}" enabled="1" method="Privileged" siteId="{fdade0c4-3fea-4320-ae53-1a1742aeff1e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TITLE Pages - Dark Green</Template>
  <TotalTime>35</TotalTime>
  <Words>551</Words>
  <Application>Microsoft Office PowerPoint</Application>
  <PresentationFormat>Widescreen</PresentationFormat>
  <Paragraphs>76</Paragraphs>
  <Slides>10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Calibri</vt:lpstr>
      <vt:lpstr>Aptos</vt:lpstr>
      <vt:lpstr>Georgia</vt:lpstr>
      <vt:lpstr>Tahoma</vt:lpstr>
      <vt:lpstr>Arial</vt:lpstr>
      <vt:lpstr>TITLE Pages - Dark Green</vt:lpstr>
      <vt:lpstr>CONTENT Pages</vt:lpstr>
      <vt:lpstr>IMAGE Pages</vt:lpstr>
      <vt:lpstr>ACKNOWLEDGEMENT of COUNTRY</vt:lpstr>
      <vt:lpstr>PowerPoint Presentation</vt:lpstr>
      <vt:lpstr>PowerPoint Presentation</vt:lpstr>
      <vt:lpstr>Catalyst for Reflection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Luke Price</dc:creator>
  <cp:lastModifiedBy>Alexandra McEwan</cp:lastModifiedBy>
  <cp:revision>308</cp:revision>
  <dcterms:created xsi:type="dcterms:W3CDTF">2026-05-20T04:41:38Z</dcterms:created>
  <dcterms:modified xsi:type="dcterms:W3CDTF">2026-07-28T23:24:29Z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0x010100CB4E59D3308FA94FAEB97DD75D8DE7C6</vt:lpwstr>
  </property>
  <property fmtid="{D5CDD505-2E9C-101B-9397-08002B2CF9AE}" pid="3" name="MediaServiceImageTags">
    <vt:lpwstr/>
  </property>
</Properties>
</file>