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59" r:id="rId5"/>
    <p:sldId id="262" r:id="rId6"/>
    <p:sldId id="261" r:id="rId7"/>
    <p:sldId id="263" r:id="rId8"/>
    <p:sldId id="260"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FD7AD5-5051-42BD-853E-641D060CB1FD}" v="250" dt="2025-04-09T16:00:22.7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67" autoAdjust="0"/>
  </p:normalViewPr>
  <p:slideViewPr>
    <p:cSldViewPr snapToGrid="0">
      <p:cViewPr varScale="1">
        <p:scale>
          <a:sx n="96" d="100"/>
          <a:sy n="96" d="100"/>
        </p:scale>
        <p:origin x="354"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ico Laria Lamela" userId="0004ff0d-0b68-4360-9182-f5d81c9dd3a0" providerId="ADAL" clId="{DDFD7AD5-5051-42BD-853E-641D060CB1FD}"/>
    <pc:docChg chg="undo custSel addSld delSld modSld">
      <pc:chgData name="Raico Laria Lamela" userId="0004ff0d-0b68-4360-9182-f5d81c9dd3a0" providerId="ADAL" clId="{DDFD7AD5-5051-42BD-853E-641D060CB1FD}" dt="2025-04-09T16:00:22.743" v="2116"/>
      <pc:docMkLst>
        <pc:docMk/>
      </pc:docMkLst>
      <pc:sldChg chg="modSp mod modTransition modNotesTx">
        <pc:chgData name="Raico Laria Lamela" userId="0004ff0d-0b68-4360-9182-f5d81c9dd3a0" providerId="ADAL" clId="{DDFD7AD5-5051-42BD-853E-641D060CB1FD}" dt="2025-04-09T16:00:22.743" v="2116"/>
        <pc:sldMkLst>
          <pc:docMk/>
          <pc:sldMk cId="3804940706" sldId="256"/>
        </pc:sldMkLst>
        <pc:picChg chg="mod">
          <ac:chgData name="Raico Laria Lamela" userId="0004ff0d-0b68-4360-9182-f5d81c9dd3a0" providerId="ADAL" clId="{DDFD7AD5-5051-42BD-853E-641D060CB1FD}" dt="2025-04-09T15:22:44.897" v="1863" actId="1076"/>
          <ac:picMkLst>
            <pc:docMk/>
            <pc:sldMk cId="3804940706" sldId="256"/>
            <ac:picMk id="4" creationId="{0CF3B0DB-B617-83CF-AA7A-A67A05B281B0}"/>
          </ac:picMkLst>
        </pc:picChg>
        <pc:picChg chg="mod">
          <ac:chgData name="Raico Laria Lamela" userId="0004ff0d-0b68-4360-9182-f5d81c9dd3a0" providerId="ADAL" clId="{DDFD7AD5-5051-42BD-853E-641D060CB1FD}" dt="2025-04-09T15:22:37.763" v="1862" actId="1076"/>
          <ac:picMkLst>
            <pc:docMk/>
            <pc:sldMk cId="3804940706" sldId="256"/>
            <ac:picMk id="8" creationId="{C112D0F6-68D2-0A9B-8FB5-B12F72DBF175}"/>
          </ac:picMkLst>
        </pc:picChg>
      </pc:sldChg>
      <pc:sldChg chg="modSp mod modTransition">
        <pc:chgData name="Raico Laria Lamela" userId="0004ff0d-0b68-4360-9182-f5d81c9dd3a0" providerId="ADAL" clId="{DDFD7AD5-5051-42BD-853E-641D060CB1FD}" dt="2025-04-09T16:00:22.743" v="2116"/>
        <pc:sldMkLst>
          <pc:docMk/>
          <pc:sldMk cId="2550131296" sldId="257"/>
        </pc:sldMkLst>
        <pc:picChg chg="mod">
          <ac:chgData name="Raico Laria Lamela" userId="0004ff0d-0b68-4360-9182-f5d81c9dd3a0" providerId="ADAL" clId="{DDFD7AD5-5051-42BD-853E-641D060CB1FD}" dt="2025-04-09T15:24:09.599" v="1864" actId="1076"/>
          <ac:picMkLst>
            <pc:docMk/>
            <pc:sldMk cId="2550131296" sldId="257"/>
            <ac:picMk id="4" creationId="{9A5079FA-59E5-B8FF-D8E8-7EFBE0BF7531}"/>
          </ac:picMkLst>
        </pc:picChg>
      </pc:sldChg>
      <pc:sldChg chg="modSp mod modTransition modNotesTx">
        <pc:chgData name="Raico Laria Lamela" userId="0004ff0d-0b68-4360-9182-f5d81c9dd3a0" providerId="ADAL" clId="{DDFD7AD5-5051-42BD-853E-641D060CB1FD}" dt="2025-04-09T16:00:22.743" v="2116"/>
        <pc:sldMkLst>
          <pc:docMk/>
          <pc:sldMk cId="2421924765" sldId="258"/>
        </pc:sldMkLst>
        <pc:picChg chg="mod">
          <ac:chgData name="Raico Laria Lamela" userId="0004ff0d-0b68-4360-9182-f5d81c9dd3a0" providerId="ADAL" clId="{DDFD7AD5-5051-42BD-853E-641D060CB1FD}" dt="2025-04-09T15:25:33.768" v="1865" actId="1076"/>
          <ac:picMkLst>
            <pc:docMk/>
            <pc:sldMk cId="2421924765" sldId="258"/>
            <ac:picMk id="3" creationId="{C180758A-237E-0CF6-AC45-DF41DAE03E65}"/>
          </ac:picMkLst>
        </pc:picChg>
      </pc:sldChg>
      <pc:sldChg chg="modSp mod modTransition">
        <pc:chgData name="Raico Laria Lamela" userId="0004ff0d-0b68-4360-9182-f5d81c9dd3a0" providerId="ADAL" clId="{DDFD7AD5-5051-42BD-853E-641D060CB1FD}" dt="2025-04-09T16:00:22.743" v="2116"/>
        <pc:sldMkLst>
          <pc:docMk/>
          <pc:sldMk cId="2880447870" sldId="259"/>
        </pc:sldMkLst>
        <pc:picChg chg="mod">
          <ac:chgData name="Raico Laria Lamela" userId="0004ff0d-0b68-4360-9182-f5d81c9dd3a0" providerId="ADAL" clId="{DDFD7AD5-5051-42BD-853E-641D060CB1FD}" dt="2025-04-09T15:27:17.188" v="1867" actId="1076"/>
          <ac:picMkLst>
            <pc:docMk/>
            <pc:sldMk cId="2880447870" sldId="259"/>
            <ac:picMk id="4" creationId="{71CF318F-77E4-3209-1833-33D1E38512BB}"/>
          </ac:picMkLst>
        </pc:picChg>
      </pc:sldChg>
      <pc:sldChg chg="addSp delSp modSp mod modTransition setBg modNotesTx">
        <pc:chgData name="Raico Laria Lamela" userId="0004ff0d-0b68-4360-9182-f5d81c9dd3a0" providerId="ADAL" clId="{DDFD7AD5-5051-42BD-853E-641D060CB1FD}" dt="2025-04-09T16:00:22.743" v="2116"/>
        <pc:sldMkLst>
          <pc:docMk/>
          <pc:sldMk cId="2384388240" sldId="260"/>
        </pc:sldMkLst>
        <pc:spChg chg="mod">
          <ac:chgData name="Raico Laria Lamela" userId="0004ff0d-0b68-4360-9182-f5d81c9dd3a0" providerId="ADAL" clId="{DDFD7AD5-5051-42BD-853E-641D060CB1FD}" dt="2025-04-09T15:17:51.927" v="1844" actId="26606"/>
          <ac:spMkLst>
            <pc:docMk/>
            <pc:sldMk cId="2384388240" sldId="260"/>
            <ac:spMk id="2" creationId="{2E33B2DF-152E-8E69-83AE-77B2495DA848}"/>
          </ac:spMkLst>
        </pc:spChg>
        <pc:spChg chg="add mod">
          <ac:chgData name="Raico Laria Lamela" userId="0004ff0d-0b68-4360-9182-f5d81c9dd3a0" providerId="ADAL" clId="{DDFD7AD5-5051-42BD-853E-641D060CB1FD}" dt="2025-04-09T14:28:39.702" v="1163" actId="26606"/>
          <ac:spMkLst>
            <pc:docMk/>
            <pc:sldMk cId="2384388240" sldId="260"/>
            <ac:spMk id="5" creationId="{8BFB7CC5-2A19-0DC0-8051-206C3A61E61A}"/>
          </ac:spMkLst>
        </pc:spChg>
        <pc:spChg chg="add del mod">
          <ac:chgData name="Raico Laria Lamela" userId="0004ff0d-0b68-4360-9182-f5d81c9dd3a0" providerId="ADAL" clId="{DDFD7AD5-5051-42BD-853E-641D060CB1FD}" dt="2025-04-09T15:17:51.927" v="1844" actId="26606"/>
          <ac:spMkLst>
            <pc:docMk/>
            <pc:sldMk cId="2384388240" sldId="260"/>
            <ac:spMk id="7" creationId="{4472D573-C39D-3C04-8EF1-04F959BA1EC6}"/>
          </ac:spMkLst>
        </pc:spChg>
        <pc:spChg chg="add del mod">
          <ac:chgData name="Raico Laria Lamela" userId="0004ff0d-0b68-4360-9182-f5d81c9dd3a0" providerId="ADAL" clId="{DDFD7AD5-5051-42BD-853E-641D060CB1FD}" dt="2025-04-08T15:37:19.265" v="655" actId="478"/>
          <ac:spMkLst>
            <pc:docMk/>
            <pc:sldMk cId="2384388240" sldId="260"/>
            <ac:spMk id="9" creationId="{3548339A-A0AB-3858-C0EF-95A98F55F865}"/>
          </ac:spMkLst>
        </pc:spChg>
        <pc:spChg chg="add mod">
          <ac:chgData name="Raico Laria Lamela" userId="0004ff0d-0b68-4360-9182-f5d81c9dd3a0" providerId="ADAL" clId="{DDFD7AD5-5051-42BD-853E-641D060CB1FD}" dt="2025-04-09T14:28:39.702" v="1163" actId="26606"/>
          <ac:spMkLst>
            <pc:docMk/>
            <pc:sldMk cId="2384388240" sldId="260"/>
            <ac:spMk id="12" creationId="{FABC1D4B-DE1F-EA3C-5806-DD48C104D64B}"/>
          </ac:spMkLst>
        </pc:spChg>
        <pc:spChg chg="add del">
          <ac:chgData name="Raico Laria Lamela" userId="0004ff0d-0b68-4360-9182-f5d81c9dd3a0" providerId="ADAL" clId="{DDFD7AD5-5051-42BD-853E-641D060CB1FD}" dt="2025-04-09T14:28:39.565" v="1162" actId="26606"/>
          <ac:spMkLst>
            <pc:docMk/>
            <pc:sldMk cId="2384388240" sldId="260"/>
            <ac:spMk id="17" creationId="{3C915414-2809-4735-A560-0D5FE66700D8}"/>
          </ac:spMkLst>
        </pc:spChg>
        <pc:spChg chg="add del">
          <ac:chgData name="Raico Laria Lamela" userId="0004ff0d-0b68-4360-9182-f5d81c9dd3a0" providerId="ADAL" clId="{DDFD7AD5-5051-42BD-853E-641D060CB1FD}" dt="2025-04-09T14:28:39.565" v="1162" actId="26606"/>
          <ac:spMkLst>
            <pc:docMk/>
            <pc:sldMk cId="2384388240" sldId="260"/>
            <ac:spMk id="48" creationId="{104952BC-03A6-465F-B295-B05E9D25918A}"/>
          </ac:spMkLst>
        </pc:spChg>
        <pc:spChg chg="add del">
          <ac:chgData name="Raico Laria Lamela" userId="0004ff0d-0b68-4360-9182-f5d81c9dd3a0" providerId="ADAL" clId="{DDFD7AD5-5051-42BD-853E-641D060CB1FD}" dt="2025-04-09T14:28:39.565" v="1162" actId="26606"/>
          <ac:spMkLst>
            <pc:docMk/>
            <pc:sldMk cId="2384388240" sldId="260"/>
            <ac:spMk id="52" creationId="{D665D759-2DF8-4D47-8386-4BA28901A79D}"/>
          </ac:spMkLst>
        </pc:spChg>
        <pc:spChg chg="add del">
          <ac:chgData name="Raico Laria Lamela" userId="0004ff0d-0b68-4360-9182-f5d81c9dd3a0" providerId="ADAL" clId="{DDFD7AD5-5051-42BD-853E-641D060CB1FD}" dt="2025-04-09T15:17:51.927" v="1844" actId="26606"/>
          <ac:spMkLst>
            <pc:docMk/>
            <pc:sldMk cId="2384388240" sldId="260"/>
            <ac:spMk id="54" creationId="{6CC7D015-0DD8-420F-A568-AC4FEDC41251}"/>
          </ac:spMkLst>
        </pc:spChg>
        <pc:spChg chg="add del">
          <ac:chgData name="Raico Laria Lamela" userId="0004ff0d-0b68-4360-9182-f5d81c9dd3a0" providerId="ADAL" clId="{DDFD7AD5-5051-42BD-853E-641D060CB1FD}" dt="2025-04-09T15:17:51.927" v="1844" actId="26606"/>
          <ac:spMkLst>
            <pc:docMk/>
            <pc:sldMk cId="2384388240" sldId="260"/>
            <ac:spMk id="55" creationId="{DC595556-C814-4F1F-B0E5-71812F38A8CD}"/>
          </ac:spMkLst>
        </pc:spChg>
        <pc:spChg chg="add del">
          <ac:chgData name="Raico Laria Lamela" userId="0004ff0d-0b68-4360-9182-f5d81c9dd3a0" providerId="ADAL" clId="{DDFD7AD5-5051-42BD-853E-641D060CB1FD}" dt="2025-04-09T15:17:26.980" v="1829" actId="26606"/>
          <ac:spMkLst>
            <pc:docMk/>
            <pc:sldMk cId="2384388240" sldId="260"/>
            <ac:spMk id="60" creationId="{04812C46-200A-4DEB-A05E-3ED6C68C2387}"/>
          </ac:spMkLst>
        </pc:spChg>
        <pc:spChg chg="add del">
          <ac:chgData name="Raico Laria Lamela" userId="0004ff0d-0b68-4360-9182-f5d81c9dd3a0" providerId="ADAL" clId="{DDFD7AD5-5051-42BD-853E-641D060CB1FD}" dt="2025-04-09T15:17:26.980" v="1829" actId="26606"/>
          <ac:spMkLst>
            <pc:docMk/>
            <pc:sldMk cId="2384388240" sldId="260"/>
            <ac:spMk id="62" creationId="{D1EA859B-E555-4109-94F3-6700E046E008}"/>
          </ac:spMkLst>
        </pc:spChg>
        <pc:spChg chg="add del">
          <ac:chgData name="Raico Laria Lamela" userId="0004ff0d-0b68-4360-9182-f5d81c9dd3a0" providerId="ADAL" clId="{DDFD7AD5-5051-42BD-853E-641D060CB1FD}" dt="2025-04-09T15:17:28.901" v="1831" actId="26606"/>
          <ac:spMkLst>
            <pc:docMk/>
            <pc:sldMk cId="2384388240" sldId="260"/>
            <ac:spMk id="64" creationId="{3ECBE1F1-D69B-4AFA-ABD5-8E41720EF6DE}"/>
          </ac:spMkLst>
        </pc:spChg>
        <pc:spChg chg="add del">
          <ac:chgData name="Raico Laria Lamela" userId="0004ff0d-0b68-4360-9182-f5d81c9dd3a0" providerId="ADAL" clId="{DDFD7AD5-5051-42BD-853E-641D060CB1FD}" dt="2025-04-09T15:17:28.901" v="1831" actId="26606"/>
          <ac:spMkLst>
            <pc:docMk/>
            <pc:sldMk cId="2384388240" sldId="260"/>
            <ac:spMk id="65" creationId="{603A6265-E10C-4B85-9C20-E75FCAF9CC63}"/>
          </ac:spMkLst>
        </pc:spChg>
        <pc:spChg chg="add del">
          <ac:chgData name="Raico Laria Lamela" userId="0004ff0d-0b68-4360-9182-f5d81c9dd3a0" providerId="ADAL" clId="{DDFD7AD5-5051-42BD-853E-641D060CB1FD}" dt="2025-04-09T15:17:40.557" v="1839" actId="26606"/>
          <ac:spMkLst>
            <pc:docMk/>
            <pc:sldMk cId="2384388240" sldId="260"/>
            <ac:spMk id="66" creationId="{8D6EA299-0840-6DEA-E670-C49AEBC87E89}"/>
          </ac:spMkLst>
        </pc:spChg>
        <pc:spChg chg="add del">
          <ac:chgData name="Raico Laria Lamela" userId="0004ff0d-0b68-4360-9182-f5d81c9dd3a0" providerId="ADAL" clId="{DDFD7AD5-5051-42BD-853E-641D060CB1FD}" dt="2025-04-09T15:17:30.434" v="1833" actId="26606"/>
          <ac:spMkLst>
            <pc:docMk/>
            <pc:sldMk cId="2384388240" sldId="260"/>
            <ac:spMk id="67" creationId="{9B6A81E7-2A43-4366-8431-1FA7A780A2E6}"/>
          </ac:spMkLst>
        </pc:spChg>
        <pc:spChg chg="add del">
          <ac:chgData name="Raico Laria Lamela" userId="0004ff0d-0b68-4360-9182-f5d81c9dd3a0" providerId="ADAL" clId="{DDFD7AD5-5051-42BD-853E-641D060CB1FD}" dt="2025-04-09T15:17:30.434" v="1833" actId="26606"/>
          <ac:spMkLst>
            <pc:docMk/>
            <pc:sldMk cId="2384388240" sldId="260"/>
            <ac:spMk id="68" creationId="{D09B7001-6C15-47E8-8C3B-A6EB53C98D3A}"/>
          </ac:spMkLst>
        </pc:spChg>
        <pc:spChg chg="add del">
          <ac:chgData name="Raico Laria Lamela" userId="0004ff0d-0b68-4360-9182-f5d81c9dd3a0" providerId="ADAL" clId="{DDFD7AD5-5051-42BD-853E-641D060CB1FD}" dt="2025-04-09T15:17:30.434" v="1833" actId="26606"/>
          <ac:spMkLst>
            <pc:docMk/>
            <pc:sldMk cId="2384388240" sldId="260"/>
            <ac:spMk id="69" creationId="{7D3D7337-C310-4B2B-BE2D-98E9D6EC0DC8}"/>
          </ac:spMkLst>
        </pc:spChg>
        <pc:spChg chg="add del">
          <ac:chgData name="Raico Laria Lamela" userId="0004ff0d-0b68-4360-9182-f5d81c9dd3a0" providerId="ADAL" clId="{DDFD7AD5-5051-42BD-853E-641D060CB1FD}" dt="2025-04-09T15:17:37.496" v="1835" actId="26606"/>
          <ac:spMkLst>
            <pc:docMk/>
            <pc:sldMk cId="2384388240" sldId="260"/>
            <ac:spMk id="71" creationId="{C0763A76-9F1C-4FC5-82B7-DD475DA461B2}"/>
          </ac:spMkLst>
        </pc:spChg>
        <pc:spChg chg="add del">
          <ac:chgData name="Raico Laria Lamela" userId="0004ff0d-0b68-4360-9182-f5d81c9dd3a0" providerId="ADAL" clId="{DDFD7AD5-5051-42BD-853E-641D060CB1FD}" dt="2025-04-09T15:17:37.496" v="1835" actId="26606"/>
          <ac:spMkLst>
            <pc:docMk/>
            <pc:sldMk cId="2384388240" sldId="260"/>
            <ac:spMk id="72" creationId="{E81BF4F6-F2CF-4984-9D14-D6966D92F99F}"/>
          </ac:spMkLst>
        </pc:spChg>
        <pc:spChg chg="add del">
          <ac:chgData name="Raico Laria Lamela" userId="0004ff0d-0b68-4360-9182-f5d81c9dd3a0" providerId="ADAL" clId="{DDFD7AD5-5051-42BD-853E-641D060CB1FD}" dt="2025-04-09T15:17:39.423" v="1837" actId="26606"/>
          <ac:spMkLst>
            <pc:docMk/>
            <pc:sldMk cId="2384388240" sldId="260"/>
            <ac:spMk id="74" creationId="{9F7D5CDA-D291-4307-BF55-1381FED29634}"/>
          </ac:spMkLst>
        </pc:spChg>
        <pc:spChg chg="add del">
          <ac:chgData name="Raico Laria Lamela" userId="0004ff0d-0b68-4360-9182-f5d81c9dd3a0" providerId="ADAL" clId="{DDFD7AD5-5051-42BD-853E-641D060CB1FD}" dt="2025-04-09T15:17:40.557" v="1839" actId="26606"/>
          <ac:spMkLst>
            <pc:docMk/>
            <pc:sldMk cId="2384388240" sldId="260"/>
            <ac:spMk id="76" creationId="{AE3A741D-C19B-960A-5803-1C5887147820}"/>
          </ac:spMkLst>
        </pc:spChg>
        <pc:spChg chg="add del">
          <ac:chgData name="Raico Laria Lamela" userId="0004ff0d-0b68-4360-9182-f5d81c9dd3a0" providerId="ADAL" clId="{DDFD7AD5-5051-42BD-853E-641D060CB1FD}" dt="2025-04-09T15:17:40.557" v="1839" actId="26606"/>
          <ac:spMkLst>
            <pc:docMk/>
            <pc:sldMk cId="2384388240" sldId="260"/>
            <ac:spMk id="77" creationId="{9C3A50E9-9119-7BC3-083B-2D84CCC78E47}"/>
          </ac:spMkLst>
        </pc:spChg>
        <pc:spChg chg="add del">
          <ac:chgData name="Raico Laria Lamela" userId="0004ff0d-0b68-4360-9182-f5d81c9dd3a0" providerId="ADAL" clId="{DDFD7AD5-5051-42BD-853E-641D060CB1FD}" dt="2025-04-09T15:17:40.557" v="1839" actId="26606"/>
          <ac:spMkLst>
            <pc:docMk/>
            <pc:sldMk cId="2384388240" sldId="260"/>
            <ac:spMk id="78" creationId="{DC39DE25-0E4E-0AA7-0932-1D78C2372786}"/>
          </ac:spMkLst>
        </pc:spChg>
        <pc:spChg chg="add del">
          <ac:chgData name="Raico Laria Lamela" userId="0004ff0d-0b68-4360-9182-f5d81c9dd3a0" providerId="ADAL" clId="{DDFD7AD5-5051-42BD-853E-641D060CB1FD}" dt="2025-04-09T15:17:46.510" v="1841" actId="26606"/>
          <ac:spMkLst>
            <pc:docMk/>
            <pc:sldMk cId="2384388240" sldId="260"/>
            <ac:spMk id="80" creationId="{9F7D5CDA-D291-4307-BF55-1381FED29634}"/>
          </ac:spMkLst>
        </pc:spChg>
        <pc:spChg chg="add del">
          <ac:chgData name="Raico Laria Lamela" userId="0004ff0d-0b68-4360-9182-f5d81c9dd3a0" providerId="ADAL" clId="{DDFD7AD5-5051-42BD-853E-641D060CB1FD}" dt="2025-04-09T15:17:51.849" v="1843" actId="26606"/>
          <ac:spMkLst>
            <pc:docMk/>
            <pc:sldMk cId="2384388240" sldId="260"/>
            <ac:spMk id="82" creationId="{6CC7D015-0DD8-420F-A568-AC4FEDC41251}"/>
          </ac:spMkLst>
        </pc:spChg>
        <pc:spChg chg="add del">
          <ac:chgData name="Raico Laria Lamela" userId="0004ff0d-0b68-4360-9182-f5d81c9dd3a0" providerId="ADAL" clId="{DDFD7AD5-5051-42BD-853E-641D060CB1FD}" dt="2025-04-09T15:17:51.849" v="1843" actId="26606"/>
          <ac:spMkLst>
            <pc:docMk/>
            <pc:sldMk cId="2384388240" sldId="260"/>
            <ac:spMk id="83" creationId="{DC595556-C814-4F1F-B0E5-71812F38A8CD}"/>
          </ac:spMkLst>
        </pc:spChg>
        <pc:spChg chg="add">
          <ac:chgData name="Raico Laria Lamela" userId="0004ff0d-0b68-4360-9182-f5d81c9dd3a0" providerId="ADAL" clId="{DDFD7AD5-5051-42BD-853E-641D060CB1FD}" dt="2025-04-09T15:17:51.927" v="1844" actId="26606"/>
          <ac:spMkLst>
            <pc:docMk/>
            <pc:sldMk cId="2384388240" sldId="260"/>
            <ac:spMk id="85" creationId="{9F7D5CDA-D291-4307-BF55-1381FED29634}"/>
          </ac:spMkLst>
        </pc:spChg>
        <pc:spChg chg="add mod">
          <ac:chgData name="Raico Laria Lamela" userId="0004ff0d-0b68-4360-9182-f5d81c9dd3a0" providerId="ADAL" clId="{DDFD7AD5-5051-42BD-853E-641D060CB1FD}" dt="2025-04-09T15:36:33.948" v="2112" actId="255"/>
          <ac:spMkLst>
            <pc:docMk/>
            <pc:sldMk cId="2384388240" sldId="260"/>
            <ac:spMk id="86" creationId="{4472D573-C39D-3C04-8EF1-04F959BA1EC6}"/>
          </ac:spMkLst>
        </pc:spChg>
        <pc:grpChg chg="add del">
          <ac:chgData name="Raico Laria Lamela" userId="0004ff0d-0b68-4360-9182-f5d81c9dd3a0" providerId="ADAL" clId="{DDFD7AD5-5051-42BD-853E-641D060CB1FD}" dt="2025-04-09T14:28:39.565" v="1162" actId="26606"/>
          <ac:grpSpMkLst>
            <pc:docMk/>
            <pc:sldMk cId="2384388240" sldId="260"/>
            <ac:grpSpMk id="19" creationId="{24413201-85BF-4680-A7D4-10CDBD03569C}"/>
          </ac:grpSpMkLst>
        </pc:grpChg>
        <pc:graphicFrameChg chg="add del">
          <ac:chgData name="Raico Laria Lamela" userId="0004ff0d-0b68-4360-9182-f5d81c9dd3a0" providerId="ADAL" clId="{DDFD7AD5-5051-42BD-853E-641D060CB1FD}" dt="2025-04-09T15:17:51.849" v="1843" actId="26606"/>
          <ac:graphicFrameMkLst>
            <pc:docMk/>
            <pc:sldMk cId="2384388240" sldId="260"/>
            <ac:graphicFrameMk id="57" creationId="{72F8C132-6FBC-5537-1063-C233D31C35A0}"/>
          </ac:graphicFrameMkLst>
        </pc:graphicFrameChg>
        <pc:picChg chg="mod">
          <ac:chgData name="Raico Laria Lamela" userId="0004ff0d-0b68-4360-9182-f5d81c9dd3a0" providerId="ADAL" clId="{DDFD7AD5-5051-42BD-853E-641D060CB1FD}" dt="2025-04-09T15:38:18.593" v="2113" actId="1076"/>
          <ac:picMkLst>
            <pc:docMk/>
            <pc:sldMk cId="2384388240" sldId="260"/>
            <ac:picMk id="3" creationId="{089A8FF4-E906-DBED-B873-81AC13560CC4}"/>
          </ac:picMkLst>
        </pc:picChg>
        <pc:picChg chg="add del mod">
          <ac:chgData name="Raico Laria Lamela" userId="0004ff0d-0b68-4360-9182-f5d81c9dd3a0" providerId="ADAL" clId="{DDFD7AD5-5051-42BD-853E-641D060CB1FD}" dt="2025-04-09T14:28:11.752" v="1160" actId="478"/>
          <ac:picMkLst>
            <pc:docMk/>
            <pc:sldMk cId="2384388240" sldId="260"/>
            <ac:picMk id="4" creationId="{996DFDFD-C545-808B-8A90-986E86FA5A8A}"/>
          </ac:picMkLst>
        </pc:picChg>
        <pc:picChg chg="add del mod">
          <ac:chgData name="Raico Laria Lamela" userId="0004ff0d-0b68-4360-9182-f5d81c9dd3a0" providerId="ADAL" clId="{DDFD7AD5-5051-42BD-853E-641D060CB1FD}" dt="2025-04-08T15:28:12.371" v="648" actId="21"/>
          <ac:picMkLst>
            <pc:docMk/>
            <pc:sldMk cId="2384388240" sldId="260"/>
            <ac:picMk id="4" creationId="{FCAF1383-41AC-F67A-1619-7062DC818E0B}"/>
          </ac:picMkLst>
        </pc:picChg>
        <pc:picChg chg="add del mod">
          <ac:chgData name="Raico Laria Lamela" userId="0004ff0d-0b68-4360-9182-f5d81c9dd3a0" providerId="ADAL" clId="{DDFD7AD5-5051-42BD-853E-641D060CB1FD}" dt="2025-04-08T15:28:04.083" v="646" actId="478"/>
          <ac:picMkLst>
            <pc:docMk/>
            <pc:sldMk cId="2384388240" sldId="260"/>
            <ac:picMk id="8" creationId="{1159A259-8C58-149A-5E50-A63D2F147966}"/>
          </ac:picMkLst>
        </pc:picChg>
        <pc:picChg chg="add mod ord">
          <ac:chgData name="Raico Laria Lamela" userId="0004ff0d-0b68-4360-9182-f5d81c9dd3a0" providerId="ADAL" clId="{DDFD7AD5-5051-42BD-853E-641D060CB1FD}" dt="2025-04-09T15:17:51.927" v="1844" actId="26606"/>
          <ac:picMkLst>
            <pc:docMk/>
            <pc:sldMk cId="2384388240" sldId="260"/>
            <ac:picMk id="8" creationId="{23AE9A31-01AE-5E31-7219-80AAAAC9793D}"/>
          </ac:picMkLst>
        </pc:picChg>
        <pc:picChg chg="add del mod">
          <ac:chgData name="Raico Laria Lamela" userId="0004ff0d-0b68-4360-9182-f5d81c9dd3a0" providerId="ADAL" clId="{DDFD7AD5-5051-42BD-853E-641D060CB1FD}" dt="2025-04-08T15:27:56.114" v="644" actId="478"/>
          <ac:picMkLst>
            <pc:docMk/>
            <pc:sldMk cId="2384388240" sldId="260"/>
            <ac:picMk id="11" creationId="{9B38BD05-4D9E-B2BC-D127-A90286BDBD1D}"/>
          </ac:picMkLst>
        </pc:picChg>
        <pc:picChg chg="add del mod">
          <ac:chgData name="Raico Laria Lamela" userId="0004ff0d-0b68-4360-9182-f5d81c9dd3a0" providerId="ADAL" clId="{DDFD7AD5-5051-42BD-853E-641D060CB1FD}" dt="2025-04-08T15:35:29.973" v="653" actId="478"/>
          <ac:picMkLst>
            <pc:docMk/>
            <pc:sldMk cId="2384388240" sldId="260"/>
            <ac:picMk id="13" creationId="{93C67A78-7BC8-8565-0073-A4834DA7836A}"/>
          </ac:picMkLst>
        </pc:picChg>
        <pc:cxnChg chg="add del">
          <ac:chgData name="Raico Laria Lamela" userId="0004ff0d-0b68-4360-9182-f5d81c9dd3a0" providerId="ADAL" clId="{DDFD7AD5-5051-42BD-853E-641D060CB1FD}" dt="2025-04-09T14:28:39.565" v="1162" actId="26606"/>
          <ac:cxnSpMkLst>
            <pc:docMk/>
            <pc:sldMk cId="2384388240" sldId="260"/>
            <ac:cxnSpMk id="50" creationId="{50EA25D4-B492-4E34-86FE-9A43CD352CCF}"/>
          </ac:cxnSpMkLst>
        </pc:cxnChg>
      </pc:sldChg>
      <pc:sldChg chg="addSp delSp modSp mod modTransition setBg modNotesTx">
        <pc:chgData name="Raico Laria Lamela" userId="0004ff0d-0b68-4360-9182-f5d81c9dd3a0" providerId="ADAL" clId="{DDFD7AD5-5051-42BD-853E-641D060CB1FD}" dt="2025-04-09T16:00:22.743" v="2116"/>
        <pc:sldMkLst>
          <pc:docMk/>
          <pc:sldMk cId="1304459739" sldId="261"/>
        </pc:sldMkLst>
        <pc:spChg chg="mod">
          <ac:chgData name="Raico Laria Lamela" userId="0004ff0d-0b68-4360-9182-f5d81c9dd3a0" providerId="ADAL" clId="{DDFD7AD5-5051-42BD-853E-641D060CB1FD}" dt="2025-04-09T15:18:29.789" v="1845" actId="26606"/>
          <ac:spMkLst>
            <pc:docMk/>
            <pc:sldMk cId="1304459739" sldId="261"/>
            <ac:spMk id="2" creationId="{1D138FB1-842C-775E-B2D3-55453BA4E84C}"/>
          </ac:spMkLst>
        </pc:spChg>
        <pc:spChg chg="del">
          <ac:chgData name="Raico Laria Lamela" userId="0004ff0d-0b68-4360-9182-f5d81c9dd3a0" providerId="ADAL" clId="{DDFD7AD5-5051-42BD-853E-641D060CB1FD}" dt="2025-04-08T15:06:04.483" v="62" actId="26606"/>
          <ac:spMkLst>
            <pc:docMk/>
            <pc:sldMk cId="1304459739" sldId="261"/>
            <ac:spMk id="8" creationId="{F5F976BC-B479-5C34-FD36-586ED5346947}"/>
          </ac:spMkLst>
        </pc:spChg>
        <pc:spChg chg="add del">
          <ac:chgData name="Raico Laria Lamela" userId="0004ff0d-0b68-4360-9182-f5d81c9dd3a0" providerId="ADAL" clId="{DDFD7AD5-5051-42BD-853E-641D060CB1FD}" dt="2025-04-09T15:18:29.789" v="1845" actId="26606"/>
          <ac:spMkLst>
            <pc:docMk/>
            <pc:sldMk cId="1304459739" sldId="261"/>
            <ac:spMk id="14" creationId="{5C8908E2-EE49-44D2-9428-A28D2312A8D5}"/>
          </ac:spMkLst>
        </pc:spChg>
        <pc:spChg chg="add del">
          <ac:chgData name="Raico Laria Lamela" userId="0004ff0d-0b68-4360-9182-f5d81c9dd3a0" providerId="ADAL" clId="{DDFD7AD5-5051-42BD-853E-641D060CB1FD}" dt="2025-04-09T15:18:29.789" v="1845" actId="26606"/>
          <ac:spMkLst>
            <pc:docMk/>
            <pc:sldMk cId="1304459739" sldId="261"/>
            <ac:spMk id="20" creationId="{7449A6C7-D15F-4AA5-BFA5-71A404B47016}"/>
          </ac:spMkLst>
        </pc:spChg>
        <pc:spChg chg="add del">
          <ac:chgData name="Raico Laria Lamela" userId="0004ff0d-0b68-4360-9182-f5d81c9dd3a0" providerId="ADAL" clId="{DDFD7AD5-5051-42BD-853E-641D060CB1FD}" dt="2025-04-09T15:18:29.789" v="1845" actId="26606"/>
          <ac:spMkLst>
            <pc:docMk/>
            <pc:sldMk cId="1304459739" sldId="261"/>
            <ac:spMk id="22" creationId="{ED888B23-07FA-482A-96DF-47E31AF1A603}"/>
          </ac:spMkLst>
        </pc:spChg>
        <pc:spChg chg="add">
          <ac:chgData name="Raico Laria Lamela" userId="0004ff0d-0b68-4360-9182-f5d81c9dd3a0" providerId="ADAL" clId="{DDFD7AD5-5051-42BD-853E-641D060CB1FD}" dt="2025-04-09T15:18:29.789" v="1845" actId="26606"/>
          <ac:spMkLst>
            <pc:docMk/>
            <pc:sldMk cId="1304459739" sldId="261"/>
            <ac:spMk id="27" creationId="{675FFAD0-2409-47F2-980A-2CF4FFC69BE2}"/>
          </ac:spMkLst>
        </pc:spChg>
        <pc:spChg chg="add">
          <ac:chgData name="Raico Laria Lamela" userId="0004ff0d-0b68-4360-9182-f5d81c9dd3a0" providerId="ADAL" clId="{DDFD7AD5-5051-42BD-853E-641D060CB1FD}" dt="2025-04-09T15:18:29.789" v="1845" actId="26606"/>
          <ac:spMkLst>
            <pc:docMk/>
            <pc:sldMk cId="1304459739" sldId="261"/>
            <ac:spMk id="29" creationId="{CBB2B1F0-0DD6-4744-9A46-7A344FB48E40}"/>
          </ac:spMkLst>
        </pc:spChg>
        <pc:spChg chg="add">
          <ac:chgData name="Raico Laria Lamela" userId="0004ff0d-0b68-4360-9182-f5d81c9dd3a0" providerId="ADAL" clId="{DDFD7AD5-5051-42BD-853E-641D060CB1FD}" dt="2025-04-09T15:18:29.789" v="1845" actId="26606"/>
          <ac:spMkLst>
            <pc:docMk/>
            <pc:sldMk cId="1304459739" sldId="261"/>
            <ac:spMk id="31" creationId="{52D502E5-F6B4-4D58-B4AE-FC466FF15EE8}"/>
          </ac:spMkLst>
        </pc:spChg>
        <pc:spChg chg="add">
          <ac:chgData name="Raico Laria Lamela" userId="0004ff0d-0b68-4360-9182-f5d81c9dd3a0" providerId="ADAL" clId="{DDFD7AD5-5051-42BD-853E-641D060CB1FD}" dt="2025-04-09T15:18:29.789" v="1845" actId="26606"/>
          <ac:spMkLst>
            <pc:docMk/>
            <pc:sldMk cId="1304459739" sldId="261"/>
            <ac:spMk id="33" creationId="{9DECDBF4-02B6-4BB4-B65B-B8107AD6A9E8}"/>
          </ac:spMkLst>
        </pc:spChg>
        <pc:grpChg chg="add del">
          <ac:chgData name="Raico Laria Lamela" userId="0004ff0d-0b68-4360-9182-f5d81c9dd3a0" providerId="ADAL" clId="{DDFD7AD5-5051-42BD-853E-641D060CB1FD}" dt="2025-04-09T15:18:29.789" v="1845" actId="26606"/>
          <ac:grpSpMkLst>
            <pc:docMk/>
            <pc:sldMk cId="1304459739" sldId="261"/>
            <ac:grpSpMk id="16" creationId="{05314994-6337-4875-8CF5-652CAFE8342C}"/>
          </ac:grpSpMkLst>
        </pc:grpChg>
        <pc:graphicFrameChg chg="add mod modGraphic">
          <ac:chgData name="Raico Laria Lamela" userId="0004ff0d-0b68-4360-9182-f5d81c9dd3a0" providerId="ADAL" clId="{DDFD7AD5-5051-42BD-853E-641D060CB1FD}" dt="2025-04-09T15:18:29.789" v="1845" actId="26606"/>
          <ac:graphicFrameMkLst>
            <pc:docMk/>
            <pc:sldMk cId="1304459739" sldId="261"/>
            <ac:graphicFrameMk id="10" creationId="{B0EA511F-B8C7-36DA-C8EF-271FA40D8BEA}"/>
          </ac:graphicFrameMkLst>
        </pc:graphicFrameChg>
        <pc:picChg chg="mod">
          <ac:chgData name="Raico Laria Lamela" userId="0004ff0d-0b68-4360-9182-f5d81c9dd3a0" providerId="ADAL" clId="{DDFD7AD5-5051-42BD-853E-641D060CB1FD}" dt="2025-04-09T15:31:24.733" v="1869" actId="1076"/>
          <ac:picMkLst>
            <pc:docMk/>
            <pc:sldMk cId="1304459739" sldId="261"/>
            <ac:picMk id="3" creationId="{10D0BCA8-3FA1-5F1C-EFB5-FB63F7D3D4C0}"/>
          </ac:picMkLst>
        </pc:picChg>
      </pc:sldChg>
      <pc:sldChg chg="addSp delSp modSp new mod modTransition setBg modNotesTx">
        <pc:chgData name="Raico Laria Lamela" userId="0004ff0d-0b68-4360-9182-f5d81c9dd3a0" providerId="ADAL" clId="{DDFD7AD5-5051-42BD-853E-641D060CB1FD}" dt="2025-04-09T16:00:22.743" v="2116"/>
        <pc:sldMkLst>
          <pc:docMk/>
          <pc:sldMk cId="845183701" sldId="262"/>
        </pc:sldMkLst>
        <pc:spChg chg="mod">
          <ac:chgData name="Raico Laria Lamela" userId="0004ff0d-0b68-4360-9182-f5d81c9dd3a0" providerId="ADAL" clId="{DDFD7AD5-5051-42BD-853E-641D060CB1FD}" dt="2025-04-08T15:05:34.770" v="60" actId="20577"/>
          <ac:spMkLst>
            <pc:docMk/>
            <pc:sldMk cId="845183701" sldId="262"/>
            <ac:spMk id="2" creationId="{F1F467B2-17B8-F55D-58C2-CAD90421278F}"/>
          </ac:spMkLst>
        </pc:spChg>
        <pc:spChg chg="del">
          <ac:chgData name="Raico Laria Lamela" userId="0004ff0d-0b68-4360-9182-f5d81c9dd3a0" providerId="ADAL" clId="{DDFD7AD5-5051-42BD-853E-641D060CB1FD}" dt="2025-04-08T15:03:45.274" v="1" actId="22"/>
          <ac:spMkLst>
            <pc:docMk/>
            <pc:sldMk cId="845183701" sldId="262"/>
            <ac:spMk id="3" creationId="{CC1299E0-7BC9-F90D-950E-D37FA3EB6F11}"/>
          </ac:spMkLst>
        </pc:spChg>
        <pc:spChg chg="add">
          <ac:chgData name="Raico Laria Lamela" userId="0004ff0d-0b68-4360-9182-f5d81c9dd3a0" providerId="ADAL" clId="{DDFD7AD5-5051-42BD-853E-641D060CB1FD}" dt="2025-04-08T15:04:45.767" v="32" actId="26606"/>
          <ac:spMkLst>
            <pc:docMk/>
            <pc:sldMk cId="845183701" sldId="262"/>
            <ac:spMk id="12" creationId="{022BDE4A-8A20-4A69-9C5A-581C82036A4D}"/>
          </ac:spMkLst>
        </pc:spChg>
        <pc:picChg chg="mod">
          <ac:chgData name="Raico Laria Lamela" userId="0004ff0d-0b68-4360-9182-f5d81c9dd3a0" providerId="ADAL" clId="{DDFD7AD5-5051-42BD-853E-641D060CB1FD}" dt="2025-04-09T15:29:30.796" v="1868" actId="1076"/>
          <ac:picMkLst>
            <pc:docMk/>
            <pc:sldMk cId="845183701" sldId="262"/>
            <ac:picMk id="3" creationId="{CB03A91A-CE99-6EB5-2398-748A4512067F}"/>
          </ac:picMkLst>
        </pc:picChg>
        <pc:picChg chg="add mod ord">
          <ac:chgData name="Raico Laria Lamela" userId="0004ff0d-0b68-4360-9182-f5d81c9dd3a0" providerId="ADAL" clId="{DDFD7AD5-5051-42BD-853E-641D060CB1FD}" dt="2025-04-08T15:05:24.705" v="42" actId="1076"/>
          <ac:picMkLst>
            <pc:docMk/>
            <pc:sldMk cId="845183701" sldId="262"/>
            <ac:picMk id="5" creationId="{DD93035F-BBE0-720A-519C-0AF8C168076C}"/>
          </ac:picMkLst>
        </pc:picChg>
        <pc:picChg chg="add mod">
          <ac:chgData name="Raico Laria Lamela" userId="0004ff0d-0b68-4360-9182-f5d81c9dd3a0" providerId="ADAL" clId="{DDFD7AD5-5051-42BD-853E-641D060CB1FD}" dt="2025-04-08T15:05:26.551" v="43" actId="1076"/>
          <ac:picMkLst>
            <pc:docMk/>
            <pc:sldMk cId="845183701" sldId="262"/>
            <ac:picMk id="7" creationId="{5F4E5E3E-4B0A-1037-3EA0-1A9B5965C04F}"/>
          </ac:picMkLst>
        </pc:picChg>
      </pc:sldChg>
      <pc:sldChg chg="addSp modSp new mod modTransition setBg">
        <pc:chgData name="Raico Laria Lamela" userId="0004ff0d-0b68-4360-9182-f5d81c9dd3a0" providerId="ADAL" clId="{DDFD7AD5-5051-42BD-853E-641D060CB1FD}" dt="2025-04-09T16:00:22.743" v="2116"/>
        <pc:sldMkLst>
          <pc:docMk/>
          <pc:sldMk cId="982011533" sldId="263"/>
        </pc:sldMkLst>
        <pc:spChg chg="mod">
          <ac:chgData name="Raico Laria Lamela" userId="0004ff0d-0b68-4360-9182-f5d81c9dd3a0" providerId="ADAL" clId="{DDFD7AD5-5051-42BD-853E-641D060CB1FD}" dt="2025-04-08T15:11:53.189" v="242" actId="26606"/>
          <ac:spMkLst>
            <pc:docMk/>
            <pc:sldMk cId="982011533" sldId="263"/>
            <ac:spMk id="2" creationId="{D150CC5E-2102-EC1C-1EFB-B18552417C61}"/>
          </ac:spMkLst>
        </pc:spChg>
        <pc:spChg chg="mod">
          <ac:chgData name="Raico Laria Lamela" userId="0004ff0d-0b68-4360-9182-f5d81c9dd3a0" providerId="ADAL" clId="{DDFD7AD5-5051-42BD-853E-641D060CB1FD}" dt="2025-04-09T14:58:01.848" v="1248" actId="20577"/>
          <ac:spMkLst>
            <pc:docMk/>
            <pc:sldMk cId="982011533" sldId="263"/>
            <ac:spMk id="3" creationId="{B01F7392-81FA-01C0-1F80-26FFE626824F}"/>
          </ac:spMkLst>
        </pc:spChg>
        <pc:spChg chg="add">
          <ac:chgData name="Raico Laria Lamela" userId="0004ff0d-0b68-4360-9182-f5d81c9dd3a0" providerId="ADAL" clId="{DDFD7AD5-5051-42BD-853E-641D060CB1FD}" dt="2025-04-08T15:11:53.189" v="242" actId="26606"/>
          <ac:spMkLst>
            <pc:docMk/>
            <pc:sldMk cId="982011533" sldId="263"/>
            <ac:spMk id="12" creationId="{A7AE9375-4664-4DB2-922D-2782A6E439AC}"/>
          </ac:spMkLst>
        </pc:spChg>
        <pc:spChg chg="add">
          <ac:chgData name="Raico Laria Lamela" userId="0004ff0d-0b68-4360-9182-f5d81c9dd3a0" providerId="ADAL" clId="{DDFD7AD5-5051-42BD-853E-641D060CB1FD}" dt="2025-04-08T15:11:53.189" v="242" actId="26606"/>
          <ac:spMkLst>
            <pc:docMk/>
            <pc:sldMk cId="982011533" sldId="263"/>
            <ac:spMk id="16" creationId="{C87417AF-190E-4D6E-AFA6-7D3E84B0B430}"/>
          </ac:spMkLst>
        </pc:spChg>
        <pc:spChg chg="add">
          <ac:chgData name="Raico Laria Lamela" userId="0004ff0d-0b68-4360-9182-f5d81c9dd3a0" providerId="ADAL" clId="{DDFD7AD5-5051-42BD-853E-641D060CB1FD}" dt="2025-04-08T15:11:53.189" v="242" actId="26606"/>
          <ac:spMkLst>
            <pc:docMk/>
            <pc:sldMk cId="982011533" sldId="263"/>
            <ac:spMk id="18" creationId="{80B30ED8-273E-4C07-8568-2FE5CC5C483D}"/>
          </ac:spMkLst>
        </pc:spChg>
        <pc:picChg chg="mod">
          <ac:chgData name="Raico Laria Lamela" userId="0004ff0d-0b68-4360-9182-f5d81c9dd3a0" providerId="ADAL" clId="{DDFD7AD5-5051-42BD-853E-641D060CB1FD}" dt="2025-04-09T15:32:57.274" v="1872" actId="1076"/>
          <ac:picMkLst>
            <pc:docMk/>
            <pc:sldMk cId="982011533" sldId="263"/>
            <ac:picMk id="4" creationId="{474C2E87-440E-EB02-D14B-BB671603C9F9}"/>
          </ac:picMkLst>
        </pc:picChg>
        <pc:picChg chg="add mod ord">
          <ac:chgData name="Raico Laria Lamela" userId="0004ff0d-0b68-4360-9182-f5d81c9dd3a0" providerId="ADAL" clId="{DDFD7AD5-5051-42BD-853E-641D060CB1FD}" dt="2025-04-08T15:11:53.189" v="242" actId="26606"/>
          <ac:picMkLst>
            <pc:docMk/>
            <pc:sldMk cId="982011533" sldId="263"/>
            <ac:picMk id="5" creationId="{7C2B6300-F70D-ADFF-B498-B98D1BC334C7}"/>
          </ac:picMkLst>
        </pc:picChg>
        <pc:picChg chg="add mod">
          <ac:chgData name="Raico Laria Lamela" userId="0004ff0d-0b68-4360-9182-f5d81c9dd3a0" providerId="ADAL" clId="{DDFD7AD5-5051-42BD-853E-641D060CB1FD}" dt="2025-04-08T15:11:53.189" v="242" actId="26606"/>
          <ac:picMkLst>
            <pc:docMk/>
            <pc:sldMk cId="982011533" sldId="263"/>
            <ac:picMk id="7" creationId="{B9077792-09AD-4BB7-79E8-C5B85D96CC5E}"/>
          </ac:picMkLst>
        </pc:picChg>
        <pc:cxnChg chg="add">
          <ac:chgData name="Raico Laria Lamela" userId="0004ff0d-0b68-4360-9182-f5d81c9dd3a0" providerId="ADAL" clId="{DDFD7AD5-5051-42BD-853E-641D060CB1FD}" dt="2025-04-08T15:11:53.189" v="242" actId="26606"/>
          <ac:cxnSpMkLst>
            <pc:docMk/>
            <pc:sldMk cId="982011533" sldId="263"/>
            <ac:cxnSpMk id="14" creationId="{EE504C98-6397-41C1-A8D8-2D9C4ED307E0}"/>
          </ac:cxnSpMkLst>
        </pc:cxnChg>
      </pc:sldChg>
      <pc:sldChg chg="new del">
        <pc:chgData name="Raico Laria Lamela" userId="0004ff0d-0b68-4360-9182-f5d81c9dd3a0" providerId="ADAL" clId="{DDFD7AD5-5051-42BD-853E-641D060CB1FD}" dt="2025-04-08T15:05:46.641" v="61" actId="47"/>
        <pc:sldMkLst>
          <pc:docMk/>
          <pc:sldMk cId="2579573836" sldId="263"/>
        </pc:sldMkLst>
      </pc:sldChg>
      <pc:sldChg chg="addSp modSp new mod modTransition setBg">
        <pc:chgData name="Raico Laria Lamela" userId="0004ff0d-0b68-4360-9182-f5d81c9dd3a0" providerId="ADAL" clId="{DDFD7AD5-5051-42BD-853E-641D060CB1FD}" dt="2025-04-09T16:00:22.743" v="2116"/>
        <pc:sldMkLst>
          <pc:docMk/>
          <pc:sldMk cId="3393603791" sldId="264"/>
        </pc:sldMkLst>
        <pc:spChg chg="mod">
          <ac:chgData name="Raico Laria Lamela" userId="0004ff0d-0b68-4360-9182-f5d81c9dd3a0" providerId="ADAL" clId="{DDFD7AD5-5051-42BD-853E-641D060CB1FD}" dt="2025-04-09T14:37:17.360" v="1167" actId="26606"/>
          <ac:spMkLst>
            <pc:docMk/>
            <pc:sldMk cId="3393603791" sldId="264"/>
            <ac:spMk id="2" creationId="{62A40D15-E0C7-E05C-C49F-BA10F8CB2491}"/>
          </ac:spMkLst>
        </pc:spChg>
        <pc:spChg chg="mod">
          <ac:chgData name="Raico Laria Lamela" userId="0004ff0d-0b68-4360-9182-f5d81c9dd3a0" providerId="ADAL" clId="{DDFD7AD5-5051-42BD-853E-641D060CB1FD}" dt="2025-04-09T15:00:21.959" v="1300" actId="255"/>
          <ac:spMkLst>
            <pc:docMk/>
            <pc:sldMk cId="3393603791" sldId="264"/>
            <ac:spMk id="3" creationId="{C7BB0765-57FD-7F03-DD8D-1A6E4F6AB15B}"/>
          </ac:spMkLst>
        </pc:spChg>
        <pc:spChg chg="add mod">
          <ac:chgData name="Raico Laria Lamela" userId="0004ff0d-0b68-4360-9182-f5d81c9dd3a0" providerId="ADAL" clId="{DDFD7AD5-5051-42BD-853E-641D060CB1FD}" dt="2025-04-09T14:37:17.360" v="1167" actId="26606"/>
          <ac:spMkLst>
            <pc:docMk/>
            <pc:sldMk cId="3393603791" sldId="264"/>
            <ac:spMk id="6" creationId="{C93D790A-0412-CA57-ECAF-D68A57BC3550}"/>
          </ac:spMkLst>
        </pc:spChg>
        <pc:spChg chg="add">
          <ac:chgData name="Raico Laria Lamela" userId="0004ff0d-0b68-4360-9182-f5d81c9dd3a0" providerId="ADAL" clId="{DDFD7AD5-5051-42BD-853E-641D060CB1FD}" dt="2025-04-09T14:37:17.360" v="1167" actId="26606"/>
          <ac:spMkLst>
            <pc:docMk/>
            <pc:sldMk cId="3393603791" sldId="264"/>
            <ac:spMk id="11" creationId="{04812C46-200A-4DEB-A05E-3ED6C68C2387}"/>
          </ac:spMkLst>
        </pc:spChg>
        <pc:spChg chg="add">
          <ac:chgData name="Raico Laria Lamela" userId="0004ff0d-0b68-4360-9182-f5d81c9dd3a0" providerId="ADAL" clId="{DDFD7AD5-5051-42BD-853E-641D060CB1FD}" dt="2025-04-09T14:37:17.360" v="1167" actId="26606"/>
          <ac:spMkLst>
            <pc:docMk/>
            <pc:sldMk cId="3393603791" sldId="264"/>
            <ac:spMk id="13" creationId="{D1EA859B-E555-4109-94F3-6700E046E008}"/>
          </ac:spMkLst>
        </pc:spChg>
        <pc:picChg chg="mod">
          <ac:chgData name="Raico Laria Lamela" userId="0004ff0d-0b68-4360-9182-f5d81c9dd3a0" providerId="ADAL" clId="{DDFD7AD5-5051-42BD-853E-641D060CB1FD}" dt="2025-04-09T15:40:41.469" v="2114" actId="1076"/>
          <ac:picMkLst>
            <pc:docMk/>
            <pc:sldMk cId="3393603791" sldId="264"/>
            <ac:picMk id="4" creationId="{092D7EC1-231D-624F-DB23-A3F08E6D3936}"/>
          </ac:picMkLst>
        </pc:picChg>
        <pc:picChg chg="add mod ord">
          <ac:chgData name="Raico Laria Lamela" userId="0004ff0d-0b68-4360-9182-f5d81c9dd3a0" providerId="ADAL" clId="{DDFD7AD5-5051-42BD-853E-641D060CB1FD}" dt="2025-04-09T14:37:17.360" v="1167" actId="26606"/>
          <ac:picMkLst>
            <pc:docMk/>
            <pc:sldMk cId="3393603791" sldId="264"/>
            <ac:picMk id="5" creationId="{10092DAF-09D9-47D9-9C0C-99B756E321A2}"/>
          </ac:picMkLst>
        </pc:picChg>
      </pc:sldChg>
      <pc:sldChg chg="addSp delSp modSp new mod modTransition setBg">
        <pc:chgData name="Raico Laria Lamela" userId="0004ff0d-0b68-4360-9182-f5d81c9dd3a0" providerId="ADAL" clId="{DDFD7AD5-5051-42BD-853E-641D060CB1FD}" dt="2025-04-09T16:00:22.743" v="2116"/>
        <pc:sldMkLst>
          <pc:docMk/>
          <pc:sldMk cId="717643324" sldId="265"/>
        </pc:sldMkLst>
        <pc:spChg chg="mod">
          <ac:chgData name="Raico Laria Lamela" userId="0004ff0d-0b68-4360-9182-f5d81c9dd3a0" providerId="ADAL" clId="{DDFD7AD5-5051-42BD-853E-641D060CB1FD}" dt="2025-04-09T15:18:39.415" v="1846" actId="26606"/>
          <ac:spMkLst>
            <pc:docMk/>
            <pc:sldMk cId="717643324" sldId="265"/>
            <ac:spMk id="2" creationId="{9EE576B2-01A1-6882-DC38-8BDB722B3D12}"/>
          </ac:spMkLst>
        </pc:spChg>
        <pc:spChg chg="mod ord">
          <ac:chgData name="Raico Laria Lamela" userId="0004ff0d-0b68-4360-9182-f5d81c9dd3a0" providerId="ADAL" clId="{DDFD7AD5-5051-42BD-853E-641D060CB1FD}" dt="2025-04-09T15:18:39.415" v="1846" actId="26606"/>
          <ac:spMkLst>
            <pc:docMk/>
            <pc:sldMk cId="717643324" sldId="265"/>
            <ac:spMk id="3" creationId="{9CCD393F-6254-568F-1628-241BF064FF9E}"/>
          </ac:spMkLst>
        </pc:spChg>
        <pc:spChg chg="add mod">
          <ac:chgData name="Raico Laria Lamela" userId="0004ff0d-0b68-4360-9182-f5d81c9dd3a0" providerId="ADAL" clId="{DDFD7AD5-5051-42BD-853E-641D060CB1FD}" dt="2025-04-09T15:18:39.415" v="1846" actId="26606"/>
          <ac:spMkLst>
            <pc:docMk/>
            <pc:sldMk cId="717643324" sldId="265"/>
            <ac:spMk id="6" creationId="{8C42BBDF-B03B-687C-AA26-FE3583A20BCD}"/>
          </ac:spMkLst>
        </pc:spChg>
        <pc:spChg chg="add del">
          <ac:chgData name="Raico Laria Lamela" userId="0004ff0d-0b68-4360-9182-f5d81c9dd3a0" providerId="ADAL" clId="{DDFD7AD5-5051-42BD-853E-641D060CB1FD}" dt="2025-04-09T15:09:23.263" v="1683" actId="26606"/>
          <ac:spMkLst>
            <pc:docMk/>
            <pc:sldMk cId="717643324" sldId="265"/>
            <ac:spMk id="11" creationId="{2EB492CD-616E-47F8-933B-5E2D952A0593}"/>
          </ac:spMkLst>
        </pc:spChg>
        <pc:spChg chg="add del">
          <ac:chgData name="Raico Laria Lamela" userId="0004ff0d-0b68-4360-9182-f5d81c9dd3a0" providerId="ADAL" clId="{DDFD7AD5-5051-42BD-853E-641D060CB1FD}" dt="2025-04-09T15:09:23.263" v="1683" actId="26606"/>
          <ac:spMkLst>
            <pc:docMk/>
            <pc:sldMk cId="717643324" sldId="265"/>
            <ac:spMk id="13" creationId="{59383CF9-23B5-4335-9B21-1791C4CF1C75}"/>
          </ac:spMkLst>
        </pc:spChg>
        <pc:spChg chg="add del">
          <ac:chgData name="Raico Laria Lamela" userId="0004ff0d-0b68-4360-9182-f5d81c9dd3a0" providerId="ADAL" clId="{DDFD7AD5-5051-42BD-853E-641D060CB1FD}" dt="2025-04-09T15:09:23.263" v="1683" actId="26606"/>
          <ac:spMkLst>
            <pc:docMk/>
            <pc:sldMk cId="717643324" sldId="265"/>
            <ac:spMk id="15" creationId="{0007FE00-9498-4706-B255-6437B0252C02}"/>
          </ac:spMkLst>
        </pc:spChg>
        <pc:spChg chg="add del">
          <ac:chgData name="Raico Laria Lamela" userId="0004ff0d-0b68-4360-9182-f5d81c9dd3a0" providerId="ADAL" clId="{DDFD7AD5-5051-42BD-853E-641D060CB1FD}" dt="2025-04-09T15:18:39.415" v="1846" actId="26606"/>
          <ac:spMkLst>
            <pc:docMk/>
            <pc:sldMk cId="717643324" sldId="265"/>
            <ac:spMk id="17" creationId="{E6995CE5-F890-4ABA-82A2-26507CE8D2A3}"/>
          </ac:spMkLst>
        </pc:spChg>
        <pc:spChg chg="add del">
          <ac:chgData name="Raico Laria Lamela" userId="0004ff0d-0b68-4360-9182-f5d81c9dd3a0" providerId="ADAL" clId="{DDFD7AD5-5051-42BD-853E-641D060CB1FD}" dt="2025-04-09T15:18:39.415" v="1846" actId="26606"/>
          <ac:spMkLst>
            <pc:docMk/>
            <pc:sldMk cId="717643324" sldId="265"/>
            <ac:spMk id="18" creationId="{058A14AF-9FB5-4CC7-BA35-E8E85D3EDF0E}"/>
          </ac:spMkLst>
        </pc:spChg>
        <pc:spChg chg="add del">
          <ac:chgData name="Raico Laria Lamela" userId="0004ff0d-0b68-4360-9182-f5d81c9dd3a0" providerId="ADAL" clId="{DDFD7AD5-5051-42BD-853E-641D060CB1FD}" dt="2025-04-09T15:18:39.415" v="1846" actId="26606"/>
          <ac:spMkLst>
            <pc:docMk/>
            <pc:sldMk cId="717643324" sldId="265"/>
            <ac:spMk id="19" creationId="{3A9A4357-BD1D-4622-A4FE-766E6AB8DE84}"/>
          </ac:spMkLst>
        </pc:spChg>
        <pc:spChg chg="add del">
          <ac:chgData name="Raico Laria Lamela" userId="0004ff0d-0b68-4360-9182-f5d81c9dd3a0" providerId="ADAL" clId="{DDFD7AD5-5051-42BD-853E-641D060CB1FD}" dt="2025-04-09T15:18:39.415" v="1846" actId="26606"/>
          <ac:spMkLst>
            <pc:docMk/>
            <pc:sldMk cId="717643324" sldId="265"/>
            <ac:spMk id="20" creationId="{E659831F-0D9A-4C63-9EBB-8435B85A440F}"/>
          </ac:spMkLst>
        </pc:spChg>
        <pc:spChg chg="add">
          <ac:chgData name="Raico Laria Lamela" userId="0004ff0d-0b68-4360-9182-f5d81c9dd3a0" providerId="ADAL" clId="{DDFD7AD5-5051-42BD-853E-641D060CB1FD}" dt="2025-04-09T15:18:39.415" v="1846" actId="26606"/>
          <ac:spMkLst>
            <pc:docMk/>
            <pc:sldMk cId="717643324" sldId="265"/>
            <ac:spMk id="25" creationId="{E8A8EAB8-D2FF-444D-B34B-7D32F106AD0E}"/>
          </ac:spMkLst>
        </pc:spChg>
        <pc:picChg chg="add mod">
          <ac:chgData name="Raico Laria Lamela" userId="0004ff0d-0b68-4360-9182-f5d81c9dd3a0" providerId="ADAL" clId="{DDFD7AD5-5051-42BD-853E-641D060CB1FD}" dt="2025-04-09T15:18:39.415" v="1846" actId="26606"/>
          <ac:picMkLst>
            <pc:docMk/>
            <pc:sldMk cId="717643324" sldId="265"/>
            <ac:picMk id="5" creationId="{2C5C87F2-C9FA-5AA7-9987-24BA4054BC08}"/>
          </ac:picMkLst>
        </pc:picChg>
        <pc:picChg chg="mod">
          <ac:chgData name="Raico Laria Lamela" userId="0004ff0d-0b68-4360-9182-f5d81c9dd3a0" providerId="ADAL" clId="{DDFD7AD5-5051-42BD-853E-641D060CB1FD}" dt="2025-04-09T15:43:03.968" v="2115" actId="1076"/>
          <ac:picMkLst>
            <pc:docMk/>
            <pc:sldMk cId="717643324" sldId="265"/>
            <ac:picMk id="7" creationId="{028492BF-464A-EBCD-A6DA-DC250E1DC253}"/>
          </ac:picMkLst>
        </pc:picChg>
        <pc:cxnChg chg="add">
          <ac:chgData name="Raico Laria Lamela" userId="0004ff0d-0b68-4360-9182-f5d81c9dd3a0" providerId="ADAL" clId="{DDFD7AD5-5051-42BD-853E-641D060CB1FD}" dt="2025-04-09T15:18:39.415" v="1846" actId="26606"/>
          <ac:cxnSpMkLst>
            <pc:docMk/>
            <pc:sldMk cId="717643324" sldId="265"/>
            <ac:cxnSpMk id="27" creationId="{EEA38897-7BA3-4408-8083-3235339C4A60}"/>
          </ac:cxnSpMkLst>
        </pc:cxnChg>
      </pc:sldChg>
      <pc:sldChg chg="new del">
        <pc:chgData name="Raico Laria Lamela" userId="0004ff0d-0b68-4360-9182-f5d81c9dd3a0" providerId="ADAL" clId="{DDFD7AD5-5051-42BD-853E-641D060CB1FD}" dt="2025-04-09T15:00:35.213" v="1302" actId="47"/>
        <pc:sldMkLst>
          <pc:docMk/>
          <pc:sldMk cId="1499881449" sldId="265"/>
        </pc:sldMkLst>
      </pc:sldChg>
      <pc:sldChg chg="addSp delSp modSp new del mod">
        <pc:chgData name="Raico Laria Lamela" userId="0004ff0d-0b68-4360-9182-f5d81c9dd3a0" providerId="ADAL" clId="{DDFD7AD5-5051-42BD-853E-641D060CB1FD}" dt="2025-04-09T15:01:52.270" v="1431" actId="47"/>
        <pc:sldMkLst>
          <pc:docMk/>
          <pc:sldMk cId="2778786002" sldId="265"/>
        </pc:sldMkLst>
        <pc:spChg chg="del">
          <ac:chgData name="Raico Laria Lamela" userId="0004ff0d-0b68-4360-9182-f5d81c9dd3a0" providerId="ADAL" clId="{DDFD7AD5-5051-42BD-853E-641D060CB1FD}" dt="2025-04-09T15:01:45.866" v="1429" actId="478"/>
          <ac:spMkLst>
            <pc:docMk/>
            <pc:sldMk cId="2778786002" sldId="265"/>
            <ac:spMk id="2" creationId="{5B6BD5E4-2E6D-8D37-DD75-09011848D99B}"/>
          </ac:spMkLst>
        </pc:spChg>
        <pc:spChg chg="del mod">
          <ac:chgData name="Raico Laria Lamela" userId="0004ff0d-0b68-4360-9182-f5d81c9dd3a0" providerId="ADAL" clId="{DDFD7AD5-5051-42BD-853E-641D060CB1FD}" dt="2025-04-09T15:01:50.308" v="1430" actId="478"/>
          <ac:spMkLst>
            <pc:docMk/>
            <pc:sldMk cId="2778786002" sldId="265"/>
            <ac:spMk id="3" creationId="{1C99D7F2-A367-22C6-F53A-96028DBC2582}"/>
          </ac:spMkLst>
        </pc:spChg>
        <pc:spChg chg="add mod">
          <ac:chgData name="Raico Laria Lamela" userId="0004ff0d-0b68-4360-9182-f5d81c9dd3a0" providerId="ADAL" clId="{DDFD7AD5-5051-42BD-853E-641D060CB1FD}" dt="2025-04-09T15:01:50.308" v="1430" actId="478"/>
          <ac:spMkLst>
            <pc:docMk/>
            <pc:sldMk cId="2778786002" sldId="265"/>
            <ac:spMk id="5" creationId="{46058887-54F3-EC39-8C2B-8151E6FE574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54F8B-D842-4530-85A2-854020F599A0}" type="doc">
      <dgm:prSet loTypeId="urn:microsoft.com/office/officeart/2005/8/layout/default" loCatId="list" qsTypeId="urn:microsoft.com/office/officeart/2005/8/quickstyle/simple4" qsCatId="simple" csTypeId="urn:microsoft.com/office/officeart/2005/8/colors/colorful5" csCatId="colorful"/>
      <dgm:spPr/>
      <dgm:t>
        <a:bodyPr/>
        <a:lstStyle/>
        <a:p>
          <a:endParaRPr lang="en-US"/>
        </a:p>
      </dgm:t>
    </dgm:pt>
    <dgm:pt modelId="{7A5D74AC-8A0F-45C8-9B4B-A9A4B7964610}">
      <dgm:prSet/>
      <dgm:spPr/>
      <dgm:t>
        <a:bodyPr/>
        <a:lstStyle/>
        <a:p>
          <a:r>
            <a:rPr lang="en-US"/>
            <a:t>Class I – 1M</a:t>
          </a:r>
        </a:p>
      </dgm:t>
    </dgm:pt>
    <dgm:pt modelId="{BFE20602-70F3-4C15-97D8-AB376535F296}" type="parTrans" cxnId="{4DE695B2-E605-444A-91B9-2B147071BF10}">
      <dgm:prSet/>
      <dgm:spPr/>
      <dgm:t>
        <a:bodyPr/>
        <a:lstStyle/>
        <a:p>
          <a:endParaRPr lang="en-US"/>
        </a:p>
      </dgm:t>
    </dgm:pt>
    <dgm:pt modelId="{7E2A64C6-AD16-4844-BEFD-3F585BBB5B6B}" type="sibTrans" cxnId="{4DE695B2-E605-444A-91B9-2B147071BF10}">
      <dgm:prSet/>
      <dgm:spPr/>
      <dgm:t>
        <a:bodyPr/>
        <a:lstStyle/>
        <a:p>
          <a:endParaRPr lang="en-US"/>
        </a:p>
      </dgm:t>
    </dgm:pt>
    <dgm:pt modelId="{9634DCE6-4006-4EDE-8DCE-7F9BB2D7C3ED}">
      <dgm:prSet/>
      <dgm:spPr/>
      <dgm:t>
        <a:bodyPr/>
        <a:lstStyle/>
        <a:p>
          <a:r>
            <a:rPr lang="en-US"/>
            <a:t>Class 2 – 2M</a:t>
          </a:r>
        </a:p>
      </dgm:t>
    </dgm:pt>
    <dgm:pt modelId="{6A7537FC-9863-4C80-873D-BC4865606044}" type="parTrans" cxnId="{4D04A260-07B1-4900-B762-CE583BE174E8}">
      <dgm:prSet/>
      <dgm:spPr/>
      <dgm:t>
        <a:bodyPr/>
        <a:lstStyle/>
        <a:p>
          <a:endParaRPr lang="en-US"/>
        </a:p>
      </dgm:t>
    </dgm:pt>
    <dgm:pt modelId="{807DDF09-00DD-40BA-8BCC-E1A9A8B96A43}" type="sibTrans" cxnId="{4D04A260-07B1-4900-B762-CE583BE174E8}">
      <dgm:prSet/>
      <dgm:spPr/>
      <dgm:t>
        <a:bodyPr/>
        <a:lstStyle/>
        <a:p>
          <a:endParaRPr lang="en-US"/>
        </a:p>
      </dgm:t>
    </dgm:pt>
    <dgm:pt modelId="{0A583B0B-936F-4433-AE27-6D0024816495}">
      <dgm:prSet/>
      <dgm:spPr/>
      <dgm:t>
        <a:bodyPr/>
        <a:lstStyle/>
        <a:p>
          <a:r>
            <a:rPr lang="en-US"/>
            <a:t>Class 3R</a:t>
          </a:r>
        </a:p>
      </dgm:t>
    </dgm:pt>
    <dgm:pt modelId="{840CFAC9-E0F6-4077-9173-390473B3775F}" type="parTrans" cxnId="{F18ADC98-6B59-4B7B-842E-D17A23D2EAB5}">
      <dgm:prSet/>
      <dgm:spPr/>
      <dgm:t>
        <a:bodyPr/>
        <a:lstStyle/>
        <a:p>
          <a:endParaRPr lang="en-US"/>
        </a:p>
      </dgm:t>
    </dgm:pt>
    <dgm:pt modelId="{F740CC69-C8B0-47E0-9847-9AA6C24033FD}" type="sibTrans" cxnId="{F18ADC98-6B59-4B7B-842E-D17A23D2EAB5}">
      <dgm:prSet/>
      <dgm:spPr/>
      <dgm:t>
        <a:bodyPr/>
        <a:lstStyle/>
        <a:p>
          <a:endParaRPr lang="en-US"/>
        </a:p>
      </dgm:t>
    </dgm:pt>
    <dgm:pt modelId="{87A1828B-8A68-478F-8E78-4278584BCB6F}">
      <dgm:prSet/>
      <dgm:spPr/>
      <dgm:t>
        <a:bodyPr/>
        <a:lstStyle/>
        <a:p>
          <a:r>
            <a:rPr lang="en-US"/>
            <a:t>Class 3B</a:t>
          </a:r>
        </a:p>
      </dgm:t>
    </dgm:pt>
    <dgm:pt modelId="{4201D360-6CA9-482E-8F07-2473564B993A}" type="parTrans" cxnId="{52C2D426-074C-422A-9CC0-04E5F1D1DCF0}">
      <dgm:prSet/>
      <dgm:spPr/>
      <dgm:t>
        <a:bodyPr/>
        <a:lstStyle/>
        <a:p>
          <a:endParaRPr lang="en-US"/>
        </a:p>
      </dgm:t>
    </dgm:pt>
    <dgm:pt modelId="{B3896E76-0DF4-41A1-995E-919CC3FBCE68}" type="sibTrans" cxnId="{52C2D426-074C-422A-9CC0-04E5F1D1DCF0}">
      <dgm:prSet/>
      <dgm:spPr/>
      <dgm:t>
        <a:bodyPr/>
        <a:lstStyle/>
        <a:p>
          <a:endParaRPr lang="en-US"/>
        </a:p>
      </dgm:t>
    </dgm:pt>
    <dgm:pt modelId="{AAD3C132-53CA-4845-A9D8-511E2ADC6416}">
      <dgm:prSet/>
      <dgm:spPr/>
      <dgm:t>
        <a:bodyPr/>
        <a:lstStyle/>
        <a:p>
          <a:r>
            <a:rPr lang="en-US"/>
            <a:t>Class 4</a:t>
          </a:r>
        </a:p>
      </dgm:t>
    </dgm:pt>
    <dgm:pt modelId="{C2699422-C8EC-488C-B77C-C5BAF47C0DA6}" type="parTrans" cxnId="{06203D9C-1A59-482A-B7F9-DD47D8A09878}">
      <dgm:prSet/>
      <dgm:spPr/>
      <dgm:t>
        <a:bodyPr/>
        <a:lstStyle/>
        <a:p>
          <a:endParaRPr lang="en-US"/>
        </a:p>
      </dgm:t>
    </dgm:pt>
    <dgm:pt modelId="{CC060088-5BA1-4683-BF32-E35AD5DE0692}" type="sibTrans" cxnId="{06203D9C-1A59-482A-B7F9-DD47D8A09878}">
      <dgm:prSet/>
      <dgm:spPr/>
      <dgm:t>
        <a:bodyPr/>
        <a:lstStyle/>
        <a:p>
          <a:endParaRPr lang="en-US"/>
        </a:p>
      </dgm:t>
    </dgm:pt>
    <dgm:pt modelId="{BDA63D22-4A50-48DC-81B2-6765C00E2823}" type="pres">
      <dgm:prSet presAssocID="{75354F8B-D842-4530-85A2-854020F599A0}" presName="diagram" presStyleCnt="0">
        <dgm:presLayoutVars>
          <dgm:dir/>
          <dgm:resizeHandles val="exact"/>
        </dgm:presLayoutVars>
      </dgm:prSet>
      <dgm:spPr/>
    </dgm:pt>
    <dgm:pt modelId="{B696B34D-F2F1-420A-85DB-42760AED8689}" type="pres">
      <dgm:prSet presAssocID="{7A5D74AC-8A0F-45C8-9B4B-A9A4B7964610}" presName="node" presStyleLbl="node1" presStyleIdx="0" presStyleCnt="5">
        <dgm:presLayoutVars>
          <dgm:bulletEnabled val="1"/>
        </dgm:presLayoutVars>
      </dgm:prSet>
      <dgm:spPr/>
    </dgm:pt>
    <dgm:pt modelId="{12D818BC-8EBC-4BE5-BF25-1CFD720F3D14}" type="pres">
      <dgm:prSet presAssocID="{7E2A64C6-AD16-4844-BEFD-3F585BBB5B6B}" presName="sibTrans" presStyleCnt="0"/>
      <dgm:spPr/>
    </dgm:pt>
    <dgm:pt modelId="{E3E18853-9D1C-4E1C-A21A-868BF5D30A9B}" type="pres">
      <dgm:prSet presAssocID="{9634DCE6-4006-4EDE-8DCE-7F9BB2D7C3ED}" presName="node" presStyleLbl="node1" presStyleIdx="1" presStyleCnt="5">
        <dgm:presLayoutVars>
          <dgm:bulletEnabled val="1"/>
        </dgm:presLayoutVars>
      </dgm:prSet>
      <dgm:spPr/>
    </dgm:pt>
    <dgm:pt modelId="{77B3194F-BC2A-4AD6-97AE-A17BF50D7083}" type="pres">
      <dgm:prSet presAssocID="{807DDF09-00DD-40BA-8BCC-E1A9A8B96A43}" presName="sibTrans" presStyleCnt="0"/>
      <dgm:spPr/>
    </dgm:pt>
    <dgm:pt modelId="{68F5021A-2BF6-4C6B-8277-81474AFB021F}" type="pres">
      <dgm:prSet presAssocID="{0A583B0B-936F-4433-AE27-6D0024816495}" presName="node" presStyleLbl="node1" presStyleIdx="2" presStyleCnt="5">
        <dgm:presLayoutVars>
          <dgm:bulletEnabled val="1"/>
        </dgm:presLayoutVars>
      </dgm:prSet>
      <dgm:spPr/>
    </dgm:pt>
    <dgm:pt modelId="{FBF3AC6B-08D3-46A5-A38F-9EE10EBDAE7D}" type="pres">
      <dgm:prSet presAssocID="{F740CC69-C8B0-47E0-9847-9AA6C24033FD}" presName="sibTrans" presStyleCnt="0"/>
      <dgm:spPr/>
    </dgm:pt>
    <dgm:pt modelId="{38162B1A-7CCB-40C3-AF1D-F1F39A219141}" type="pres">
      <dgm:prSet presAssocID="{87A1828B-8A68-478F-8E78-4278584BCB6F}" presName="node" presStyleLbl="node1" presStyleIdx="3" presStyleCnt="5">
        <dgm:presLayoutVars>
          <dgm:bulletEnabled val="1"/>
        </dgm:presLayoutVars>
      </dgm:prSet>
      <dgm:spPr/>
    </dgm:pt>
    <dgm:pt modelId="{459EBA5D-E991-43DA-9F38-375BD7E0E08B}" type="pres">
      <dgm:prSet presAssocID="{B3896E76-0DF4-41A1-995E-919CC3FBCE68}" presName="sibTrans" presStyleCnt="0"/>
      <dgm:spPr/>
    </dgm:pt>
    <dgm:pt modelId="{1DE3520F-486A-4D12-9B64-817FE9F6170D}" type="pres">
      <dgm:prSet presAssocID="{AAD3C132-53CA-4845-A9D8-511E2ADC6416}" presName="node" presStyleLbl="node1" presStyleIdx="4" presStyleCnt="5">
        <dgm:presLayoutVars>
          <dgm:bulletEnabled val="1"/>
        </dgm:presLayoutVars>
      </dgm:prSet>
      <dgm:spPr/>
    </dgm:pt>
  </dgm:ptLst>
  <dgm:cxnLst>
    <dgm:cxn modelId="{E7274126-8001-4D0D-A1A4-FEB7D81F7330}" type="presOf" srcId="{AAD3C132-53CA-4845-A9D8-511E2ADC6416}" destId="{1DE3520F-486A-4D12-9B64-817FE9F6170D}" srcOrd="0" destOrd="0" presId="urn:microsoft.com/office/officeart/2005/8/layout/default"/>
    <dgm:cxn modelId="{52C2D426-074C-422A-9CC0-04E5F1D1DCF0}" srcId="{75354F8B-D842-4530-85A2-854020F599A0}" destId="{87A1828B-8A68-478F-8E78-4278584BCB6F}" srcOrd="3" destOrd="0" parTransId="{4201D360-6CA9-482E-8F07-2473564B993A}" sibTransId="{B3896E76-0DF4-41A1-995E-919CC3FBCE68}"/>
    <dgm:cxn modelId="{4D04A260-07B1-4900-B762-CE583BE174E8}" srcId="{75354F8B-D842-4530-85A2-854020F599A0}" destId="{9634DCE6-4006-4EDE-8DCE-7F9BB2D7C3ED}" srcOrd="1" destOrd="0" parTransId="{6A7537FC-9863-4C80-873D-BC4865606044}" sibTransId="{807DDF09-00DD-40BA-8BCC-E1A9A8B96A43}"/>
    <dgm:cxn modelId="{C3D88C6B-A48D-41EC-955D-C1C4167A9E22}" type="presOf" srcId="{0A583B0B-936F-4433-AE27-6D0024816495}" destId="{68F5021A-2BF6-4C6B-8277-81474AFB021F}" srcOrd="0" destOrd="0" presId="urn:microsoft.com/office/officeart/2005/8/layout/default"/>
    <dgm:cxn modelId="{F18ADC98-6B59-4B7B-842E-D17A23D2EAB5}" srcId="{75354F8B-D842-4530-85A2-854020F599A0}" destId="{0A583B0B-936F-4433-AE27-6D0024816495}" srcOrd="2" destOrd="0" parTransId="{840CFAC9-E0F6-4077-9173-390473B3775F}" sibTransId="{F740CC69-C8B0-47E0-9847-9AA6C24033FD}"/>
    <dgm:cxn modelId="{06203D9C-1A59-482A-B7F9-DD47D8A09878}" srcId="{75354F8B-D842-4530-85A2-854020F599A0}" destId="{AAD3C132-53CA-4845-A9D8-511E2ADC6416}" srcOrd="4" destOrd="0" parTransId="{C2699422-C8EC-488C-B77C-C5BAF47C0DA6}" sibTransId="{CC060088-5BA1-4683-BF32-E35AD5DE0692}"/>
    <dgm:cxn modelId="{9E5066AC-07F8-4216-B2A0-35282ADF61BE}" type="presOf" srcId="{9634DCE6-4006-4EDE-8DCE-7F9BB2D7C3ED}" destId="{E3E18853-9D1C-4E1C-A21A-868BF5D30A9B}" srcOrd="0" destOrd="0" presId="urn:microsoft.com/office/officeart/2005/8/layout/default"/>
    <dgm:cxn modelId="{0CD00AAD-F505-42D1-90B1-F27DE7DE11C4}" type="presOf" srcId="{75354F8B-D842-4530-85A2-854020F599A0}" destId="{BDA63D22-4A50-48DC-81B2-6765C00E2823}" srcOrd="0" destOrd="0" presId="urn:microsoft.com/office/officeart/2005/8/layout/default"/>
    <dgm:cxn modelId="{4DE695B2-E605-444A-91B9-2B147071BF10}" srcId="{75354F8B-D842-4530-85A2-854020F599A0}" destId="{7A5D74AC-8A0F-45C8-9B4B-A9A4B7964610}" srcOrd="0" destOrd="0" parTransId="{BFE20602-70F3-4C15-97D8-AB376535F296}" sibTransId="{7E2A64C6-AD16-4844-BEFD-3F585BBB5B6B}"/>
    <dgm:cxn modelId="{04689AF4-FB29-4382-9EB2-C6424549724B}" type="presOf" srcId="{87A1828B-8A68-478F-8E78-4278584BCB6F}" destId="{38162B1A-7CCB-40C3-AF1D-F1F39A219141}" srcOrd="0" destOrd="0" presId="urn:microsoft.com/office/officeart/2005/8/layout/default"/>
    <dgm:cxn modelId="{9F90B4F7-2E73-405C-B4E6-5A9E008F88ED}" type="presOf" srcId="{7A5D74AC-8A0F-45C8-9B4B-A9A4B7964610}" destId="{B696B34D-F2F1-420A-85DB-42760AED8689}" srcOrd="0" destOrd="0" presId="urn:microsoft.com/office/officeart/2005/8/layout/default"/>
    <dgm:cxn modelId="{F9700781-41CF-459E-965C-B54F79A91ACD}" type="presParOf" srcId="{BDA63D22-4A50-48DC-81B2-6765C00E2823}" destId="{B696B34D-F2F1-420A-85DB-42760AED8689}" srcOrd="0" destOrd="0" presId="urn:microsoft.com/office/officeart/2005/8/layout/default"/>
    <dgm:cxn modelId="{605FB649-FC9E-49AF-84F2-CEA43E53A7B0}" type="presParOf" srcId="{BDA63D22-4A50-48DC-81B2-6765C00E2823}" destId="{12D818BC-8EBC-4BE5-BF25-1CFD720F3D14}" srcOrd="1" destOrd="0" presId="urn:microsoft.com/office/officeart/2005/8/layout/default"/>
    <dgm:cxn modelId="{42C37098-E282-4EB6-8DAD-CACB1AF161B0}" type="presParOf" srcId="{BDA63D22-4A50-48DC-81B2-6765C00E2823}" destId="{E3E18853-9D1C-4E1C-A21A-868BF5D30A9B}" srcOrd="2" destOrd="0" presId="urn:microsoft.com/office/officeart/2005/8/layout/default"/>
    <dgm:cxn modelId="{79DDF72B-88EF-44D4-817B-1EC1DD9F244E}" type="presParOf" srcId="{BDA63D22-4A50-48DC-81B2-6765C00E2823}" destId="{77B3194F-BC2A-4AD6-97AE-A17BF50D7083}" srcOrd="3" destOrd="0" presId="urn:microsoft.com/office/officeart/2005/8/layout/default"/>
    <dgm:cxn modelId="{B22BA2DD-D728-43E5-97C9-6C002B8831B4}" type="presParOf" srcId="{BDA63D22-4A50-48DC-81B2-6765C00E2823}" destId="{68F5021A-2BF6-4C6B-8277-81474AFB021F}" srcOrd="4" destOrd="0" presId="urn:microsoft.com/office/officeart/2005/8/layout/default"/>
    <dgm:cxn modelId="{6815FA38-A6C1-4DC3-A0A5-3CE3AE620AC5}" type="presParOf" srcId="{BDA63D22-4A50-48DC-81B2-6765C00E2823}" destId="{FBF3AC6B-08D3-46A5-A38F-9EE10EBDAE7D}" srcOrd="5" destOrd="0" presId="urn:microsoft.com/office/officeart/2005/8/layout/default"/>
    <dgm:cxn modelId="{5B369A50-18DC-47D1-B49C-458F82FD096C}" type="presParOf" srcId="{BDA63D22-4A50-48DC-81B2-6765C00E2823}" destId="{38162B1A-7CCB-40C3-AF1D-F1F39A219141}" srcOrd="6" destOrd="0" presId="urn:microsoft.com/office/officeart/2005/8/layout/default"/>
    <dgm:cxn modelId="{BF12D1B7-994D-4942-A367-889909712FE8}" type="presParOf" srcId="{BDA63D22-4A50-48DC-81B2-6765C00E2823}" destId="{459EBA5D-E991-43DA-9F38-375BD7E0E08B}" srcOrd="7" destOrd="0" presId="urn:microsoft.com/office/officeart/2005/8/layout/default"/>
    <dgm:cxn modelId="{08317CCF-F24C-4151-81D9-32FCA7955599}" type="presParOf" srcId="{BDA63D22-4A50-48DC-81B2-6765C00E2823}" destId="{1DE3520F-486A-4D12-9B64-817FE9F6170D}" srcOrd="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6B34D-F2F1-420A-85DB-42760AED8689}">
      <dsp:nvSpPr>
        <dsp:cNvPr id="0" name=""/>
        <dsp:cNvSpPr/>
      </dsp:nvSpPr>
      <dsp:spPr>
        <a:xfrm>
          <a:off x="449912" y="217"/>
          <a:ext cx="2234809" cy="134088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Class I – 1M</a:t>
          </a:r>
        </a:p>
      </dsp:txBody>
      <dsp:txXfrm>
        <a:off x="449912" y="217"/>
        <a:ext cx="2234809" cy="1340885"/>
      </dsp:txXfrm>
    </dsp:sp>
    <dsp:sp modelId="{E3E18853-9D1C-4E1C-A21A-868BF5D30A9B}">
      <dsp:nvSpPr>
        <dsp:cNvPr id="0" name=""/>
        <dsp:cNvSpPr/>
      </dsp:nvSpPr>
      <dsp:spPr>
        <a:xfrm>
          <a:off x="2908202" y="217"/>
          <a:ext cx="2234809" cy="1340885"/>
        </a:xfrm>
        <a:prstGeom prst="rect">
          <a:avLst/>
        </a:prstGeom>
        <a:gradFill rotWithShape="0">
          <a:gsLst>
            <a:gs pos="0">
              <a:schemeClr val="accent5">
                <a:hueOff val="-3038037"/>
                <a:satOff val="-207"/>
                <a:lumOff val="490"/>
                <a:alphaOff val="0"/>
                <a:satMod val="103000"/>
                <a:lumMod val="102000"/>
                <a:tint val="94000"/>
              </a:schemeClr>
            </a:gs>
            <a:gs pos="50000">
              <a:schemeClr val="accent5">
                <a:hueOff val="-3038037"/>
                <a:satOff val="-207"/>
                <a:lumOff val="490"/>
                <a:alphaOff val="0"/>
                <a:satMod val="110000"/>
                <a:lumMod val="100000"/>
                <a:shade val="100000"/>
              </a:schemeClr>
            </a:gs>
            <a:gs pos="100000">
              <a:schemeClr val="accent5">
                <a:hueOff val="-3038037"/>
                <a:satOff val="-207"/>
                <a:lumOff val="4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Class 2 – 2M</a:t>
          </a:r>
        </a:p>
      </dsp:txBody>
      <dsp:txXfrm>
        <a:off x="2908202" y="217"/>
        <a:ext cx="2234809" cy="1340885"/>
      </dsp:txXfrm>
    </dsp:sp>
    <dsp:sp modelId="{68F5021A-2BF6-4C6B-8277-81474AFB021F}">
      <dsp:nvSpPr>
        <dsp:cNvPr id="0" name=""/>
        <dsp:cNvSpPr/>
      </dsp:nvSpPr>
      <dsp:spPr>
        <a:xfrm>
          <a:off x="5366492" y="217"/>
          <a:ext cx="2234809" cy="1340885"/>
        </a:xfrm>
        <a:prstGeom prst="rect">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Class 3R</a:t>
          </a:r>
        </a:p>
      </dsp:txBody>
      <dsp:txXfrm>
        <a:off x="5366492" y="217"/>
        <a:ext cx="2234809" cy="1340885"/>
      </dsp:txXfrm>
    </dsp:sp>
    <dsp:sp modelId="{38162B1A-7CCB-40C3-AF1D-F1F39A219141}">
      <dsp:nvSpPr>
        <dsp:cNvPr id="0" name=""/>
        <dsp:cNvSpPr/>
      </dsp:nvSpPr>
      <dsp:spPr>
        <a:xfrm>
          <a:off x="7824782" y="217"/>
          <a:ext cx="2234809" cy="1340885"/>
        </a:xfrm>
        <a:prstGeom prst="rect">
          <a:avLst/>
        </a:prstGeom>
        <a:gradFill rotWithShape="0">
          <a:gsLst>
            <a:gs pos="0">
              <a:schemeClr val="accent5">
                <a:hueOff val="-9114112"/>
                <a:satOff val="-620"/>
                <a:lumOff val="1471"/>
                <a:alphaOff val="0"/>
                <a:satMod val="103000"/>
                <a:lumMod val="102000"/>
                <a:tint val="94000"/>
              </a:schemeClr>
            </a:gs>
            <a:gs pos="50000">
              <a:schemeClr val="accent5">
                <a:hueOff val="-9114112"/>
                <a:satOff val="-620"/>
                <a:lumOff val="1471"/>
                <a:alphaOff val="0"/>
                <a:satMod val="110000"/>
                <a:lumMod val="100000"/>
                <a:shade val="100000"/>
              </a:schemeClr>
            </a:gs>
            <a:gs pos="100000">
              <a:schemeClr val="accent5">
                <a:hueOff val="-9114112"/>
                <a:satOff val="-620"/>
                <a:lumOff val="1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Class 3B</a:t>
          </a:r>
        </a:p>
      </dsp:txBody>
      <dsp:txXfrm>
        <a:off x="7824782" y="217"/>
        <a:ext cx="2234809" cy="1340885"/>
      </dsp:txXfrm>
    </dsp:sp>
    <dsp:sp modelId="{1DE3520F-486A-4D12-9B64-817FE9F6170D}">
      <dsp:nvSpPr>
        <dsp:cNvPr id="0" name=""/>
        <dsp:cNvSpPr/>
      </dsp:nvSpPr>
      <dsp:spPr>
        <a:xfrm>
          <a:off x="4137347" y="1564583"/>
          <a:ext cx="2234809" cy="1340885"/>
        </a:xfrm>
        <a:prstGeom prst="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Class 4</a:t>
          </a:r>
        </a:p>
      </dsp:txBody>
      <dsp:txXfrm>
        <a:off x="4137347" y="1564583"/>
        <a:ext cx="2234809" cy="134088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FBD358-3E6F-4498-BE5E-965B51589340}" type="datetimeFigureOut">
              <a:rPr lang="en-CA" smtClean="0"/>
              <a:t>2025-04-09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69064E-5D94-4AB4-A895-CD0470FB72E5}" type="slidenum">
              <a:rPr lang="en-CA" smtClean="0"/>
              <a:t>‹#›</a:t>
            </a:fld>
            <a:endParaRPr lang="en-CA"/>
          </a:p>
        </p:txBody>
      </p:sp>
    </p:spTree>
    <p:extLst>
      <p:ext uri="{BB962C8B-B14F-4D97-AF65-F5344CB8AC3E}">
        <p14:creationId xmlns:p14="http://schemas.microsoft.com/office/powerpoint/2010/main" val="3071992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participating in the </a:t>
            </a:r>
            <a:r>
              <a:rPr lang="en-US" b="1" dirty="0"/>
              <a:t>Laser Pointer Safety Awareness</a:t>
            </a:r>
            <a:r>
              <a:rPr lang="en-US" dirty="0"/>
              <a:t> presentation, prepared by the </a:t>
            </a:r>
            <a:r>
              <a:rPr lang="en-US" b="1" dirty="0"/>
              <a:t>Environmental Health and Safety Department</a:t>
            </a:r>
            <a:r>
              <a:rPr lang="en-US" dirty="0"/>
              <a:t> as part of our </a:t>
            </a:r>
            <a:r>
              <a:rPr lang="en-US" b="1" dirty="0"/>
              <a:t>Laser Radiation Safety Program</a:t>
            </a:r>
            <a:r>
              <a:rPr lang="en-US" dirty="0"/>
              <a:t>. This presentation aims to raise awareness about laser pointer technology, highlight potential hazards, and emphasize safe usage practices in classroom settings. By following the recommended safety guidelines, we can ensure that laser pointers remain valuable tools while minimizing health risks and preventing accidents. Your understanding and adherence to these safety practices are essential in maintaining a secure and safe learning environment.</a:t>
            </a:r>
            <a:endParaRPr lang="en-CA" dirty="0"/>
          </a:p>
        </p:txBody>
      </p:sp>
      <p:sp>
        <p:nvSpPr>
          <p:cNvPr id="4" name="Slide Number Placeholder 3"/>
          <p:cNvSpPr>
            <a:spLocks noGrp="1"/>
          </p:cNvSpPr>
          <p:nvPr>
            <p:ph type="sldNum" sz="quarter" idx="5"/>
          </p:nvPr>
        </p:nvSpPr>
        <p:spPr/>
        <p:txBody>
          <a:bodyPr/>
          <a:lstStyle/>
          <a:p>
            <a:fld id="{2369064E-5D94-4AB4-A895-CD0470FB72E5}" type="slidenum">
              <a:rPr lang="en-CA" smtClean="0"/>
              <a:t>1</a:t>
            </a:fld>
            <a:endParaRPr lang="en-CA"/>
          </a:p>
        </p:txBody>
      </p:sp>
    </p:spTree>
    <p:extLst>
      <p:ext uri="{BB962C8B-B14F-4D97-AF65-F5344CB8AC3E}">
        <p14:creationId xmlns:p14="http://schemas.microsoft.com/office/powerpoint/2010/main" val="3656461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369064E-5D94-4AB4-A895-CD0470FB72E5}" type="slidenum">
              <a:rPr lang="en-CA" smtClean="0"/>
              <a:t>10</a:t>
            </a:fld>
            <a:endParaRPr lang="en-CA"/>
          </a:p>
        </p:txBody>
      </p:sp>
    </p:spTree>
    <p:extLst>
      <p:ext uri="{BB962C8B-B14F-4D97-AF65-F5344CB8AC3E}">
        <p14:creationId xmlns:p14="http://schemas.microsoft.com/office/powerpoint/2010/main" val="2629884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800"/>
              </a:spcAft>
              <a:buNone/>
            </a:pPr>
            <a:r>
              <a:rPr lang="en-CA" sz="1200" dirty="0">
                <a:effectLst/>
                <a:latin typeface="Aptos" panose="020B0004020202020204" pitchFamily="34" charset="0"/>
                <a:ea typeface="Aptos" panose="020B0004020202020204" pitchFamily="34" charset="0"/>
                <a:cs typeface="Arial" panose="020B0604020202020204" pitchFamily="34" charset="0"/>
              </a:rPr>
              <a:t>Laser pointers have become common tools in the workplace. Most often laser pointers are used as a substitute for the retractable metal pointer used during lectures or presentations. Laser pointers can also be found in many power tools and levels.</a:t>
            </a:r>
          </a:p>
          <a:p>
            <a:pPr marL="0" marR="0">
              <a:spcAft>
                <a:spcPts val="800"/>
              </a:spcAft>
            </a:pPr>
            <a:r>
              <a:rPr lang="en-CA" sz="1200" dirty="0">
                <a:effectLst/>
                <a:latin typeface="Aptos" panose="020B0004020202020204" pitchFamily="34" charset="0"/>
                <a:ea typeface="Aptos" panose="020B0004020202020204" pitchFamily="34" charset="0"/>
                <a:cs typeface="Arial" panose="020B0604020202020204" pitchFamily="34" charset="0"/>
              </a:rPr>
              <a:t>Hand-held laser pointers are very popular in Canada. Unfortunately, users are not knowledgeable about the intensity of the light and the effect it may have on the eyes.</a:t>
            </a:r>
          </a:p>
          <a:p>
            <a:endParaRPr lang="en-CA" dirty="0"/>
          </a:p>
        </p:txBody>
      </p:sp>
      <p:sp>
        <p:nvSpPr>
          <p:cNvPr id="4" name="Slide Number Placeholder 3"/>
          <p:cNvSpPr>
            <a:spLocks noGrp="1"/>
          </p:cNvSpPr>
          <p:nvPr>
            <p:ph type="sldNum" sz="quarter" idx="5"/>
          </p:nvPr>
        </p:nvSpPr>
        <p:spPr/>
        <p:txBody>
          <a:bodyPr/>
          <a:lstStyle/>
          <a:p>
            <a:fld id="{2369064E-5D94-4AB4-A895-CD0470FB72E5}" type="slidenum">
              <a:rPr lang="en-CA" smtClean="0"/>
              <a:t>2</a:t>
            </a:fld>
            <a:endParaRPr lang="en-CA"/>
          </a:p>
        </p:txBody>
      </p:sp>
    </p:spTree>
    <p:extLst>
      <p:ext uri="{BB962C8B-B14F-4D97-AF65-F5344CB8AC3E}">
        <p14:creationId xmlns:p14="http://schemas.microsoft.com/office/powerpoint/2010/main" val="1909871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buNone/>
            </a:pPr>
            <a:r>
              <a:rPr lang="en-CA" sz="1200" dirty="0">
                <a:effectLst/>
                <a:latin typeface="Aptos" panose="020B0004020202020204" pitchFamily="34" charset="0"/>
                <a:ea typeface="Aptos" panose="020B0004020202020204" pitchFamily="34" charset="0"/>
                <a:cs typeface="Arial" panose="020B0604020202020204" pitchFamily="34" charset="0"/>
              </a:rPr>
              <a:t>Laser technology was first developed in the 1960s and has grown to touch our lives in many ways. We use laser technology in space-age medical equipment, office printers and light shows at rock concerts.</a:t>
            </a:r>
          </a:p>
          <a:p>
            <a:pPr marL="0" marR="0">
              <a:lnSpc>
                <a:spcPct val="107000"/>
              </a:lnSpc>
              <a:spcAft>
                <a:spcPts val="800"/>
              </a:spcAft>
              <a:buNone/>
            </a:pPr>
            <a:r>
              <a:rPr lang="en-CA" sz="1200" dirty="0">
                <a:effectLst/>
                <a:latin typeface="Aptos" panose="020B0004020202020204" pitchFamily="34" charset="0"/>
                <a:ea typeface="Aptos" panose="020B0004020202020204" pitchFamily="34" charset="0"/>
                <a:cs typeface="Arial" panose="020B0604020202020204" pitchFamily="34" charset="0"/>
              </a:rPr>
              <a:t>A laser is the strongest source of light ever created by scientists. The beam that comes out of a simple hand-held laser pointer is at least a million times brighter than the average light bulb in your home.</a:t>
            </a:r>
          </a:p>
          <a:p>
            <a:pPr marL="0" marR="0">
              <a:lnSpc>
                <a:spcPct val="107000"/>
              </a:lnSpc>
              <a:spcAft>
                <a:spcPts val="800"/>
              </a:spcAft>
            </a:pPr>
            <a:r>
              <a:rPr lang="en-CA" sz="1200" dirty="0">
                <a:effectLst/>
                <a:latin typeface="Aptos" panose="020B0004020202020204" pitchFamily="34" charset="0"/>
                <a:ea typeface="Aptos" panose="020B0004020202020204" pitchFamily="34" charset="0"/>
                <a:cs typeface="Arial" panose="020B0604020202020204" pitchFamily="34" charset="0"/>
              </a:rPr>
              <a:t>The letters in "laser" stand for Light Amplification by Stimulated Emission of Radiation.</a:t>
            </a:r>
          </a:p>
          <a:p>
            <a:endParaRPr lang="en-CA" dirty="0"/>
          </a:p>
        </p:txBody>
      </p:sp>
      <p:sp>
        <p:nvSpPr>
          <p:cNvPr id="4" name="Slide Number Placeholder 3"/>
          <p:cNvSpPr>
            <a:spLocks noGrp="1"/>
          </p:cNvSpPr>
          <p:nvPr>
            <p:ph type="sldNum" sz="quarter" idx="5"/>
          </p:nvPr>
        </p:nvSpPr>
        <p:spPr/>
        <p:txBody>
          <a:bodyPr/>
          <a:lstStyle/>
          <a:p>
            <a:fld id="{2369064E-5D94-4AB4-A895-CD0470FB72E5}" type="slidenum">
              <a:rPr lang="en-CA" smtClean="0"/>
              <a:t>3</a:t>
            </a:fld>
            <a:endParaRPr lang="en-CA"/>
          </a:p>
        </p:txBody>
      </p:sp>
    </p:spTree>
    <p:extLst>
      <p:ext uri="{BB962C8B-B14F-4D97-AF65-F5344CB8AC3E}">
        <p14:creationId xmlns:p14="http://schemas.microsoft.com/office/powerpoint/2010/main" val="2991428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369064E-5D94-4AB4-A895-CD0470FB72E5}" type="slidenum">
              <a:rPr lang="en-CA" smtClean="0"/>
              <a:t>4</a:t>
            </a:fld>
            <a:endParaRPr lang="en-CA"/>
          </a:p>
        </p:txBody>
      </p:sp>
    </p:spTree>
    <p:extLst>
      <p:ext uri="{BB962C8B-B14F-4D97-AF65-F5344CB8AC3E}">
        <p14:creationId xmlns:p14="http://schemas.microsoft.com/office/powerpoint/2010/main" val="2856816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Laser exposure can cause eye injuries through direct beams, specular reflections, or diffuse beams (tissue reflections). The severity of the damage depends on the intensity, wavelength, and duration of the exposure. High-intensity beams can focus on the retina, causing damage, as seen with dye lasers. Different wavelengths are absorbed by different parts of the eye—CO2 lasers, for instance, primarily affect the cornea and sclera. Even brief exposure, less than 0.25 seconds, can be harmful before the eye's natural aversion response occurs. A quick glance at a laser can result in </a:t>
            </a:r>
            <a:r>
              <a:rPr lang="en-US" sz="2800" b="1" dirty="0"/>
              <a:t>flash blindness</a:t>
            </a:r>
            <a:r>
              <a:rPr lang="en-US" sz="2800" dirty="0"/>
              <a:t>, similar to the temporary aftereffects of flash photography, where the image persists briefly and then fades away. While flash blindness is typically temporary and harmless, prolonged exposure can lead to serious damage. If the laser passes through optical devices like telescopes or binoculars, it can burn the retina, rupture blood vessels, or even cause permanent blindness in severe cases.</a:t>
            </a:r>
            <a:endParaRPr lang="en-CA" dirty="0"/>
          </a:p>
        </p:txBody>
      </p:sp>
      <p:sp>
        <p:nvSpPr>
          <p:cNvPr id="4" name="Slide Number Placeholder 3"/>
          <p:cNvSpPr>
            <a:spLocks noGrp="1"/>
          </p:cNvSpPr>
          <p:nvPr>
            <p:ph type="sldNum" sz="quarter" idx="5"/>
          </p:nvPr>
        </p:nvSpPr>
        <p:spPr/>
        <p:txBody>
          <a:bodyPr/>
          <a:lstStyle/>
          <a:p>
            <a:fld id="{2369064E-5D94-4AB4-A895-CD0470FB72E5}" type="slidenum">
              <a:rPr lang="en-CA" smtClean="0"/>
              <a:t>5</a:t>
            </a:fld>
            <a:endParaRPr lang="en-CA"/>
          </a:p>
        </p:txBody>
      </p:sp>
    </p:spTree>
    <p:extLst>
      <p:ext uri="{BB962C8B-B14F-4D97-AF65-F5344CB8AC3E}">
        <p14:creationId xmlns:p14="http://schemas.microsoft.com/office/powerpoint/2010/main" val="4260784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Laser are separated in 4 main classes and subclasses. Classes are  based on their emission power but also their ability to cause damage to the eye or skin. </a:t>
            </a:r>
          </a:p>
          <a:p>
            <a:endParaRPr lang="en-US" dirty="0"/>
          </a:p>
          <a:p>
            <a:endParaRPr lang="en-CA" dirty="0"/>
          </a:p>
        </p:txBody>
      </p:sp>
      <p:sp>
        <p:nvSpPr>
          <p:cNvPr id="4" name="Slide Number Placeholder 3"/>
          <p:cNvSpPr>
            <a:spLocks noGrp="1"/>
          </p:cNvSpPr>
          <p:nvPr>
            <p:ph type="sldNum" sz="quarter" idx="5"/>
          </p:nvPr>
        </p:nvSpPr>
        <p:spPr/>
        <p:txBody>
          <a:bodyPr/>
          <a:lstStyle/>
          <a:p>
            <a:fld id="{2369064E-5D94-4AB4-A895-CD0470FB72E5}" type="slidenum">
              <a:rPr lang="en-CA" smtClean="0"/>
              <a:t>6</a:t>
            </a:fld>
            <a:endParaRPr lang="en-CA"/>
          </a:p>
        </p:txBody>
      </p:sp>
    </p:spTree>
    <p:extLst>
      <p:ext uri="{BB962C8B-B14F-4D97-AF65-F5344CB8AC3E}">
        <p14:creationId xmlns:p14="http://schemas.microsoft.com/office/powerpoint/2010/main" val="4027481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Class I and 2 are incapable of producing damaging radiation levels or causing eye and skin damage under normal operating conditions. (&lt;0.4 </a:t>
            </a:r>
            <a:r>
              <a:rPr lang="en-US" dirty="0" err="1"/>
              <a:t>mW</a:t>
            </a:r>
            <a:r>
              <a:rPr lang="en-US" dirty="0"/>
              <a:t>) unless they are view directly for an extended period of time (&gt;0.25 sec). </a:t>
            </a:r>
          </a:p>
          <a:p>
            <a:endParaRPr lang="en-CA" dirty="0"/>
          </a:p>
        </p:txBody>
      </p:sp>
      <p:sp>
        <p:nvSpPr>
          <p:cNvPr id="4" name="Slide Number Placeholder 3"/>
          <p:cNvSpPr>
            <a:spLocks noGrp="1"/>
          </p:cNvSpPr>
          <p:nvPr>
            <p:ph type="sldNum" sz="quarter" idx="5"/>
          </p:nvPr>
        </p:nvSpPr>
        <p:spPr/>
        <p:txBody>
          <a:bodyPr/>
          <a:lstStyle/>
          <a:p>
            <a:fld id="{2369064E-5D94-4AB4-A895-CD0470FB72E5}" type="slidenum">
              <a:rPr lang="en-CA" smtClean="0"/>
              <a:t>7</a:t>
            </a:fld>
            <a:endParaRPr lang="en-CA"/>
          </a:p>
        </p:txBody>
      </p:sp>
    </p:spTree>
    <p:extLst>
      <p:ext uri="{BB962C8B-B14F-4D97-AF65-F5344CB8AC3E}">
        <p14:creationId xmlns:p14="http://schemas.microsoft.com/office/powerpoint/2010/main" val="2164123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choose to use a laser pointer as part of your daily work routine, it's essential to follow key safety recommendations to ensure its proper use. </a:t>
            </a:r>
            <a:endParaRPr lang="en-CA" dirty="0"/>
          </a:p>
        </p:txBody>
      </p:sp>
      <p:sp>
        <p:nvSpPr>
          <p:cNvPr id="4" name="Slide Number Placeholder 3"/>
          <p:cNvSpPr>
            <a:spLocks noGrp="1"/>
          </p:cNvSpPr>
          <p:nvPr>
            <p:ph type="sldNum" sz="quarter" idx="5"/>
          </p:nvPr>
        </p:nvSpPr>
        <p:spPr/>
        <p:txBody>
          <a:bodyPr/>
          <a:lstStyle/>
          <a:p>
            <a:fld id="{2369064E-5D94-4AB4-A895-CD0470FB72E5}" type="slidenum">
              <a:rPr lang="en-CA" smtClean="0"/>
              <a:t>8</a:t>
            </a:fld>
            <a:endParaRPr lang="en-CA"/>
          </a:p>
        </p:txBody>
      </p:sp>
    </p:spTree>
    <p:extLst>
      <p:ext uri="{BB962C8B-B14F-4D97-AF65-F5344CB8AC3E}">
        <p14:creationId xmlns:p14="http://schemas.microsoft.com/office/powerpoint/2010/main" val="2351538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369064E-5D94-4AB4-A895-CD0470FB72E5}" type="slidenum">
              <a:rPr lang="en-CA" smtClean="0"/>
              <a:t>9</a:t>
            </a:fld>
            <a:endParaRPr lang="en-CA"/>
          </a:p>
        </p:txBody>
      </p:sp>
    </p:spTree>
    <p:extLst>
      <p:ext uri="{BB962C8B-B14F-4D97-AF65-F5344CB8AC3E}">
        <p14:creationId xmlns:p14="http://schemas.microsoft.com/office/powerpoint/2010/main" val="1727681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38826-2E55-4A7D-F202-BD1EA2F5DF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686B526-A514-C87F-E1C0-27683FDCCC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E40CC89-9872-E055-7EF4-61469779F074}"/>
              </a:ext>
            </a:extLst>
          </p:cNvPr>
          <p:cNvSpPr>
            <a:spLocks noGrp="1"/>
          </p:cNvSpPr>
          <p:nvPr>
            <p:ph type="dt" sz="half" idx="10"/>
          </p:nvPr>
        </p:nvSpPr>
        <p:spPr/>
        <p:txBody>
          <a:bodyPr/>
          <a:lstStyle/>
          <a:p>
            <a:fld id="{C9F92339-66DB-4A63-8470-86C4C31CA88D}" type="datetimeFigureOut">
              <a:rPr lang="en-CA" smtClean="0"/>
              <a:t>2025-04-09</a:t>
            </a:fld>
            <a:endParaRPr lang="en-CA"/>
          </a:p>
        </p:txBody>
      </p:sp>
      <p:sp>
        <p:nvSpPr>
          <p:cNvPr id="5" name="Footer Placeholder 4">
            <a:extLst>
              <a:ext uri="{FF2B5EF4-FFF2-40B4-BE49-F238E27FC236}">
                <a16:creationId xmlns:a16="http://schemas.microsoft.com/office/drawing/2014/main" id="{9D8523C1-5C84-8863-84A5-6E6469FAF0D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557CA2C-C9B6-DE90-0B7A-C4E451F01A69}"/>
              </a:ext>
            </a:extLst>
          </p:cNvPr>
          <p:cNvSpPr>
            <a:spLocks noGrp="1"/>
          </p:cNvSpPr>
          <p:nvPr>
            <p:ph type="sldNum" sz="quarter" idx="12"/>
          </p:nvPr>
        </p:nvSpPr>
        <p:spPr/>
        <p:txBody>
          <a:bodyPr/>
          <a:lstStyle/>
          <a:p>
            <a:fld id="{679C8D1C-D64B-478A-B7EB-B66D40D4CBE8}" type="slidenum">
              <a:rPr lang="en-CA" smtClean="0"/>
              <a:t>‹#›</a:t>
            </a:fld>
            <a:endParaRPr lang="en-CA"/>
          </a:p>
        </p:txBody>
      </p:sp>
    </p:spTree>
    <p:extLst>
      <p:ext uri="{BB962C8B-B14F-4D97-AF65-F5344CB8AC3E}">
        <p14:creationId xmlns:p14="http://schemas.microsoft.com/office/powerpoint/2010/main" val="1782516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58923-1CC5-8D68-434B-A708CF79BA8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C4CAF61-6EBA-7EDD-697F-1CEE62D384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3F37E8C-310D-D82D-EA3B-79D33D200015}"/>
              </a:ext>
            </a:extLst>
          </p:cNvPr>
          <p:cNvSpPr>
            <a:spLocks noGrp="1"/>
          </p:cNvSpPr>
          <p:nvPr>
            <p:ph type="dt" sz="half" idx="10"/>
          </p:nvPr>
        </p:nvSpPr>
        <p:spPr/>
        <p:txBody>
          <a:bodyPr/>
          <a:lstStyle/>
          <a:p>
            <a:fld id="{C9F92339-66DB-4A63-8470-86C4C31CA88D}" type="datetimeFigureOut">
              <a:rPr lang="en-CA" smtClean="0"/>
              <a:t>2025-04-09</a:t>
            </a:fld>
            <a:endParaRPr lang="en-CA"/>
          </a:p>
        </p:txBody>
      </p:sp>
      <p:sp>
        <p:nvSpPr>
          <p:cNvPr id="5" name="Footer Placeholder 4">
            <a:extLst>
              <a:ext uri="{FF2B5EF4-FFF2-40B4-BE49-F238E27FC236}">
                <a16:creationId xmlns:a16="http://schemas.microsoft.com/office/drawing/2014/main" id="{0FB99736-6B8D-18AE-5F06-C150C313218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346077D-F22E-4405-B68C-86D0DFDC2A54}"/>
              </a:ext>
            </a:extLst>
          </p:cNvPr>
          <p:cNvSpPr>
            <a:spLocks noGrp="1"/>
          </p:cNvSpPr>
          <p:nvPr>
            <p:ph type="sldNum" sz="quarter" idx="12"/>
          </p:nvPr>
        </p:nvSpPr>
        <p:spPr/>
        <p:txBody>
          <a:bodyPr/>
          <a:lstStyle/>
          <a:p>
            <a:fld id="{679C8D1C-D64B-478A-B7EB-B66D40D4CBE8}" type="slidenum">
              <a:rPr lang="en-CA" smtClean="0"/>
              <a:t>‹#›</a:t>
            </a:fld>
            <a:endParaRPr lang="en-CA"/>
          </a:p>
        </p:txBody>
      </p:sp>
    </p:spTree>
    <p:extLst>
      <p:ext uri="{BB962C8B-B14F-4D97-AF65-F5344CB8AC3E}">
        <p14:creationId xmlns:p14="http://schemas.microsoft.com/office/powerpoint/2010/main" val="303495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2F04E7-6B5E-2082-1590-0C1C9807A2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145DAA9-1C24-0F44-9AB4-DBEF02E6B5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2231CBD-0128-2E09-C259-36687F5AD1DA}"/>
              </a:ext>
            </a:extLst>
          </p:cNvPr>
          <p:cNvSpPr>
            <a:spLocks noGrp="1"/>
          </p:cNvSpPr>
          <p:nvPr>
            <p:ph type="dt" sz="half" idx="10"/>
          </p:nvPr>
        </p:nvSpPr>
        <p:spPr/>
        <p:txBody>
          <a:bodyPr/>
          <a:lstStyle/>
          <a:p>
            <a:fld id="{C9F92339-66DB-4A63-8470-86C4C31CA88D}" type="datetimeFigureOut">
              <a:rPr lang="en-CA" smtClean="0"/>
              <a:t>2025-04-09</a:t>
            </a:fld>
            <a:endParaRPr lang="en-CA"/>
          </a:p>
        </p:txBody>
      </p:sp>
      <p:sp>
        <p:nvSpPr>
          <p:cNvPr id="5" name="Footer Placeholder 4">
            <a:extLst>
              <a:ext uri="{FF2B5EF4-FFF2-40B4-BE49-F238E27FC236}">
                <a16:creationId xmlns:a16="http://schemas.microsoft.com/office/drawing/2014/main" id="{4175E54C-E167-F969-0998-C1B0530F383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8682E09-0A9C-0884-5F01-B7093CB7BD50}"/>
              </a:ext>
            </a:extLst>
          </p:cNvPr>
          <p:cNvSpPr>
            <a:spLocks noGrp="1"/>
          </p:cNvSpPr>
          <p:nvPr>
            <p:ph type="sldNum" sz="quarter" idx="12"/>
          </p:nvPr>
        </p:nvSpPr>
        <p:spPr/>
        <p:txBody>
          <a:bodyPr/>
          <a:lstStyle/>
          <a:p>
            <a:fld id="{679C8D1C-D64B-478A-B7EB-B66D40D4CBE8}" type="slidenum">
              <a:rPr lang="en-CA" smtClean="0"/>
              <a:t>‹#›</a:t>
            </a:fld>
            <a:endParaRPr lang="en-CA"/>
          </a:p>
        </p:txBody>
      </p:sp>
    </p:spTree>
    <p:extLst>
      <p:ext uri="{BB962C8B-B14F-4D97-AF65-F5344CB8AC3E}">
        <p14:creationId xmlns:p14="http://schemas.microsoft.com/office/powerpoint/2010/main" val="609331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3575A-010D-4EA0-E0C5-20AEE8B7AA6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D65511A-AAD9-D405-BF27-C949C48F83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E1A5905-467C-EC94-6938-A40C9583A422}"/>
              </a:ext>
            </a:extLst>
          </p:cNvPr>
          <p:cNvSpPr>
            <a:spLocks noGrp="1"/>
          </p:cNvSpPr>
          <p:nvPr>
            <p:ph type="dt" sz="half" idx="10"/>
          </p:nvPr>
        </p:nvSpPr>
        <p:spPr/>
        <p:txBody>
          <a:bodyPr/>
          <a:lstStyle/>
          <a:p>
            <a:fld id="{C9F92339-66DB-4A63-8470-86C4C31CA88D}" type="datetimeFigureOut">
              <a:rPr lang="en-CA" smtClean="0"/>
              <a:t>2025-04-09</a:t>
            </a:fld>
            <a:endParaRPr lang="en-CA"/>
          </a:p>
        </p:txBody>
      </p:sp>
      <p:sp>
        <p:nvSpPr>
          <p:cNvPr id="5" name="Footer Placeholder 4">
            <a:extLst>
              <a:ext uri="{FF2B5EF4-FFF2-40B4-BE49-F238E27FC236}">
                <a16:creationId xmlns:a16="http://schemas.microsoft.com/office/drawing/2014/main" id="{69402846-A8DE-9CC3-FF99-837FB4C8D3A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B7F81E0-A61A-D51C-8129-3118531A5561}"/>
              </a:ext>
            </a:extLst>
          </p:cNvPr>
          <p:cNvSpPr>
            <a:spLocks noGrp="1"/>
          </p:cNvSpPr>
          <p:nvPr>
            <p:ph type="sldNum" sz="quarter" idx="12"/>
          </p:nvPr>
        </p:nvSpPr>
        <p:spPr/>
        <p:txBody>
          <a:bodyPr/>
          <a:lstStyle/>
          <a:p>
            <a:fld id="{679C8D1C-D64B-478A-B7EB-B66D40D4CBE8}" type="slidenum">
              <a:rPr lang="en-CA" smtClean="0"/>
              <a:t>‹#›</a:t>
            </a:fld>
            <a:endParaRPr lang="en-CA"/>
          </a:p>
        </p:txBody>
      </p:sp>
    </p:spTree>
    <p:extLst>
      <p:ext uri="{BB962C8B-B14F-4D97-AF65-F5344CB8AC3E}">
        <p14:creationId xmlns:p14="http://schemas.microsoft.com/office/powerpoint/2010/main" val="1041675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6931F-A64C-BD0B-BD13-3BE1C40A27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DFF2596-9FC5-D002-74B1-571E7B04EE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144C9D-C73F-2972-2E8A-A25C589BEDF3}"/>
              </a:ext>
            </a:extLst>
          </p:cNvPr>
          <p:cNvSpPr>
            <a:spLocks noGrp="1"/>
          </p:cNvSpPr>
          <p:nvPr>
            <p:ph type="dt" sz="half" idx="10"/>
          </p:nvPr>
        </p:nvSpPr>
        <p:spPr/>
        <p:txBody>
          <a:bodyPr/>
          <a:lstStyle/>
          <a:p>
            <a:fld id="{C9F92339-66DB-4A63-8470-86C4C31CA88D}" type="datetimeFigureOut">
              <a:rPr lang="en-CA" smtClean="0"/>
              <a:t>2025-04-09</a:t>
            </a:fld>
            <a:endParaRPr lang="en-CA"/>
          </a:p>
        </p:txBody>
      </p:sp>
      <p:sp>
        <p:nvSpPr>
          <p:cNvPr id="5" name="Footer Placeholder 4">
            <a:extLst>
              <a:ext uri="{FF2B5EF4-FFF2-40B4-BE49-F238E27FC236}">
                <a16:creationId xmlns:a16="http://schemas.microsoft.com/office/drawing/2014/main" id="{90874CE4-0DD4-5362-C6A7-79644721146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6A4A027-D06A-F713-AAFB-87E7719232D8}"/>
              </a:ext>
            </a:extLst>
          </p:cNvPr>
          <p:cNvSpPr>
            <a:spLocks noGrp="1"/>
          </p:cNvSpPr>
          <p:nvPr>
            <p:ph type="sldNum" sz="quarter" idx="12"/>
          </p:nvPr>
        </p:nvSpPr>
        <p:spPr/>
        <p:txBody>
          <a:bodyPr/>
          <a:lstStyle/>
          <a:p>
            <a:fld id="{679C8D1C-D64B-478A-B7EB-B66D40D4CBE8}" type="slidenum">
              <a:rPr lang="en-CA" smtClean="0"/>
              <a:t>‹#›</a:t>
            </a:fld>
            <a:endParaRPr lang="en-CA"/>
          </a:p>
        </p:txBody>
      </p:sp>
    </p:spTree>
    <p:extLst>
      <p:ext uri="{BB962C8B-B14F-4D97-AF65-F5344CB8AC3E}">
        <p14:creationId xmlns:p14="http://schemas.microsoft.com/office/powerpoint/2010/main" val="92662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A3B0-C5AD-D188-91C5-AFF140B604F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7467F42-FD72-564D-42B3-D10DD28754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142B85C-F250-D92D-8387-7B315D8DB6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D1ADE25-D09C-BCE1-7E60-FAB518F59CF5}"/>
              </a:ext>
            </a:extLst>
          </p:cNvPr>
          <p:cNvSpPr>
            <a:spLocks noGrp="1"/>
          </p:cNvSpPr>
          <p:nvPr>
            <p:ph type="dt" sz="half" idx="10"/>
          </p:nvPr>
        </p:nvSpPr>
        <p:spPr/>
        <p:txBody>
          <a:bodyPr/>
          <a:lstStyle/>
          <a:p>
            <a:fld id="{C9F92339-66DB-4A63-8470-86C4C31CA88D}" type="datetimeFigureOut">
              <a:rPr lang="en-CA" smtClean="0"/>
              <a:t>2025-04-09</a:t>
            </a:fld>
            <a:endParaRPr lang="en-CA"/>
          </a:p>
        </p:txBody>
      </p:sp>
      <p:sp>
        <p:nvSpPr>
          <p:cNvPr id="6" name="Footer Placeholder 5">
            <a:extLst>
              <a:ext uri="{FF2B5EF4-FFF2-40B4-BE49-F238E27FC236}">
                <a16:creationId xmlns:a16="http://schemas.microsoft.com/office/drawing/2014/main" id="{AA1D965D-F355-602B-3D61-774E95AFC00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668694-BC71-9CA9-197C-6B318A5E6687}"/>
              </a:ext>
            </a:extLst>
          </p:cNvPr>
          <p:cNvSpPr>
            <a:spLocks noGrp="1"/>
          </p:cNvSpPr>
          <p:nvPr>
            <p:ph type="sldNum" sz="quarter" idx="12"/>
          </p:nvPr>
        </p:nvSpPr>
        <p:spPr/>
        <p:txBody>
          <a:bodyPr/>
          <a:lstStyle/>
          <a:p>
            <a:fld id="{679C8D1C-D64B-478A-B7EB-B66D40D4CBE8}" type="slidenum">
              <a:rPr lang="en-CA" smtClean="0"/>
              <a:t>‹#›</a:t>
            </a:fld>
            <a:endParaRPr lang="en-CA"/>
          </a:p>
        </p:txBody>
      </p:sp>
    </p:spTree>
    <p:extLst>
      <p:ext uri="{BB962C8B-B14F-4D97-AF65-F5344CB8AC3E}">
        <p14:creationId xmlns:p14="http://schemas.microsoft.com/office/powerpoint/2010/main" val="2132408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BB06-A067-3C42-CCC3-E18186C1525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1CDB4B7-CCA9-4627-15DC-830B1A3561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55964A-6F83-BF52-24D0-9F3C3BFCB2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0EFC0A6-B634-14B4-0E8E-2F89DC076C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B3A7DA-29BE-8614-146E-FC98534AA3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E11C0E3-1707-BE8F-B229-2D34BA848BB1}"/>
              </a:ext>
            </a:extLst>
          </p:cNvPr>
          <p:cNvSpPr>
            <a:spLocks noGrp="1"/>
          </p:cNvSpPr>
          <p:nvPr>
            <p:ph type="dt" sz="half" idx="10"/>
          </p:nvPr>
        </p:nvSpPr>
        <p:spPr/>
        <p:txBody>
          <a:bodyPr/>
          <a:lstStyle/>
          <a:p>
            <a:fld id="{C9F92339-66DB-4A63-8470-86C4C31CA88D}" type="datetimeFigureOut">
              <a:rPr lang="en-CA" smtClean="0"/>
              <a:t>2025-04-09</a:t>
            </a:fld>
            <a:endParaRPr lang="en-CA"/>
          </a:p>
        </p:txBody>
      </p:sp>
      <p:sp>
        <p:nvSpPr>
          <p:cNvPr id="8" name="Footer Placeholder 7">
            <a:extLst>
              <a:ext uri="{FF2B5EF4-FFF2-40B4-BE49-F238E27FC236}">
                <a16:creationId xmlns:a16="http://schemas.microsoft.com/office/drawing/2014/main" id="{763177D6-E64B-C4A4-B838-2022FA60FB49}"/>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1506B6CD-E365-CB65-5982-C34077EC1E34}"/>
              </a:ext>
            </a:extLst>
          </p:cNvPr>
          <p:cNvSpPr>
            <a:spLocks noGrp="1"/>
          </p:cNvSpPr>
          <p:nvPr>
            <p:ph type="sldNum" sz="quarter" idx="12"/>
          </p:nvPr>
        </p:nvSpPr>
        <p:spPr/>
        <p:txBody>
          <a:bodyPr/>
          <a:lstStyle/>
          <a:p>
            <a:fld id="{679C8D1C-D64B-478A-B7EB-B66D40D4CBE8}" type="slidenum">
              <a:rPr lang="en-CA" smtClean="0"/>
              <a:t>‹#›</a:t>
            </a:fld>
            <a:endParaRPr lang="en-CA"/>
          </a:p>
        </p:txBody>
      </p:sp>
    </p:spTree>
    <p:extLst>
      <p:ext uri="{BB962C8B-B14F-4D97-AF65-F5344CB8AC3E}">
        <p14:creationId xmlns:p14="http://schemas.microsoft.com/office/powerpoint/2010/main" val="209344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B8331-A2EC-3085-A32D-A5BF4809B3E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3956DE4-047D-68D3-D023-2203F041EB36}"/>
              </a:ext>
            </a:extLst>
          </p:cNvPr>
          <p:cNvSpPr>
            <a:spLocks noGrp="1"/>
          </p:cNvSpPr>
          <p:nvPr>
            <p:ph type="dt" sz="half" idx="10"/>
          </p:nvPr>
        </p:nvSpPr>
        <p:spPr/>
        <p:txBody>
          <a:bodyPr/>
          <a:lstStyle/>
          <a:p>
            <a:fld id="{C9F92339-66DB-4A63-8470-86C4C31CA88D}" type="datetimeFigureOut">
              <a:rPr lang="en-CA" smtClean="0"/>
              <a:t>2025-04-09</a:t>
            </a:fld>
            <a:endParaRPr lang="en-CA"/>
          </a:p>
        </p:txBody>
      </p:sp>
      <p:sp>
        <p:nvSpPr>
          <p:cNvPr id="4" name="Footer Placeholder 3">
            <a:extLst>
              <a:ext uri="{FF2B5EF4-FFF2-40B4-BE49-F238E27FC236}">
                <a16:creationId xmlns:a16="http://schemas.microsoft.com/office/drawing/2014/main" id="{8FE669A9-E700-8CB1-A090-5EB3344D867D}"/>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520C85C-F04C-4EF6-CB23-A3EF06772BF7}"/>
              </a:ext>
            </a:extLst>
          </p:cNvPr>
          <p:cNvSpPr>
            <a:spLocks noGrp="1"/>
          </p:cNvSpPr>
          <p:nvPr>
            <p:ph type="sldNum" sz="quarter" idx="12"/>
          </p:nvPr>
        </p:nvSpPr>
        <p:spPr/>
        <p:txBody>
          <a:bodyPr/>
          <a:lstStyle/>
          <a:p>
            <a:fld id="{679C8D1C-D64B-478A-B7EB-B66D40D4CBE8}" type="slidenum">
              <a:rPr lang="en-CA" smtClean="0"/>
              <a:t>‹#›</a:t>
            </a:fld>
            <a:endParaRPr lang="en-CA"/>
          </a:p>
        </p:txBody>
      </p:sp>
    </p:spTree>
    <p:extLst>
      <p:ext uri="{BB962C8B-B14F-4D97-AF65-F5344CB8AC3E}">
        <p14:creationId xmlns:p14="http://schemas.microsoft.com/office/powerpoint/2010/main" val="2607065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FCA8E9-FFF6-3C95-5C71-8B4FF8278460}"/>
              </a:ext>
            </a:extLst>
          </p:cNvPr>
          <p:cNvSpPr>
            <a:spLocks noGrp="1"/>
          </p:cNvSpPr>
          <p:nvPr>
            <p:ph type="dt" sz="half" idx="10"/>
          </p:nvPr>
        </p:nvSpPr>
        <p:spPr/>
        <p:txBody>
          <a:bodyPr/>
          <a:lstStyle/>
          <a:p>
            <a:fld id="{C9F92339-66DB-4A63-8470-86C4C31CA88D}" type="datetimeFigureOut">
              <a:rPr lang="en-CA" smtClean="0"/>
              <a:t>2025-04-09</a:t>
            </a:fld>
            <a:endParaRPr lang="en-CA"/>
          </a:p>
        </p:txBody>
      </p:sp>
      <p:sp>
        <p:nvSpPr>
          <p:cNvPr id="3" name="Footer Placeholder 2">
            <a:extLst>
              <a:ext uri="{FF2B5EF4-FFF2-40B4-BE49-F238E27FC236}">
                <a16:creationId xmlns:a16="http://schemas.microsoft.com/office/drawing/2014/main" id="{45D2FA43-97BD-3919-5A3E-128893FEBF6F}"/>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4002093-B70A-7799-3058-C3D8FD7AB1E2}"/>
              </a:ext>
            </a:extLst>
          </p:cNvPr>
          <p:cNvSpPr>
            <a:spLocks noGrp="1"/>
          </p:cNvSpPr>
          <p:nvPr>
            <p:ph type="sldNum" sz="quarter" idx="12"/>
          </p:nvPr>
        </p:nvSpPr>
        <p:spPr/>
        <p:txBody>
          <a:bodyPr/>
          <a:lstStyle/>
          <a:p>
            <a:fld id="{679C8D1C-D64B-478A-B7EB-B66D40D4CBE8}" type="slidenum">
              <a:rPr lang="en-CA" smtClean="0"/>
              <a:t>‹#›</a:t>
            </a:fld>
            <a:endParaRPr lang="en-CA"/>
          </a:p>
        </p:txBody>
      </p:sp>
    </p:spTree>
    <p:extLst>
      <p:ext uri="{BB962C8B-B14F-4D97-AF65-F5344CB8AC3E}">
        <p14:creationId xmlns:p14="http://schemas.microsoft.com/office/powerpoint/2010/main" val="2797657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F34AC-AB33-A5ED-3E65-E7A9DA2AD4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963D055-41A7-D305-2786-4EE4842500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C47120E6-31A9-2E64-8015-CC940BF85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46DE9E-4052-00FA-1672-57CA65C120E8}"/>
              </a:ext>
            </a:extLst>
          </p:cNvPr>
          <p:cNvSpPr>
            <a:spLocks noGrp="1"/>
          </p:cNvSpPr>
          <p:nvPr>
            <p:ph type="dt" sz="half" idx="10"/>
          </p:nvPr>
        </p:nvSpPr>
        <p:spPr/>
        <p:txBody>
          <a:bodyPr/>
          <a:lstStyle/>
          <a:p>
            <a:fld id="{C9F92339-66DB-4A63-8470-86C4C31CA88D}" type="datetimeFigureOut">
              <a:rPr lang="en-CA" smtClean="0"/>
              <a:t>2025-04-09</a:t>
            </a:fld>
            <a:endParaRPr lang="en-CA"/>
          </a:p>
        </p:txBody>
      </p:sp>
      <p:sp>
        <p:nvSpPr>
          <p:cNvPr id="6" name="Footer Placeholder 5">
            <a:extLst>
              <a:ext uri="{FF2B5EF4-FFF2-40B4-BE49-F238E27FC236}">
                <a16:creationId xmlns:a16="http://schemas.microsoft.com/office/drawing/2014/main" id="{4348EBD0-5209-680B-2E1E-2D3A9CA388C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37DBFA8-0BBD-2213-F486-348194C0927C}"/>
              </a:ext>
            </a:extLst>
          </p:cNvPr>
          <p:cNvSpPr>
            <a:spLocks noGrp="1"/>
          </p:cNvSpPr>
          <p:nvPr>
            <p:ph type="sldNum" sz="quarter" idx="12"/>
          </p:nvPr>
        </p:nvSpPr>
        <p:spPr/>
        <p:txBody>
          <a:bodyPr/>
          <a:lstStyle/>
          <a:p>
            <a:fld id="{679C8D1C-D64B-478A-B7EB-B66D40D4CBE8}" type="slidenum">
              <a:rPr lang="en-CA" smtClean="0"/>
              <a:t>‹#›</a:t>
            </a:fld>
            <a:endParaRPr lang="en-CA"/>
          </a:p>
        </p:txBody>
      </p:sp>
    </p:spTree>
    <p:extLst>
      <p:ext uri="{BB962C8B-B14F-4D97-AF65-F5344CB8AC3E}">
        <p14:creationId xmlns:p14="http://schemas.microsoft.com/office/powerpoint/2010/main" val="2590069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7238F-1452-2E7E-7379-5945EE3E75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A257C8C-7A96-1165-E466-F924BD20EA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9212C3C2-FBC2-A426-9603-EC76CC9D9E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6B46F9-8F24-F7FB-D422-23ADF0B9A2AA}"/>
              </a:ext>
            </a:extLst>
          </p:cNvPr>
          <p:cNvSpPr>
            <a:spLocks noGrp="1"/>
          </p:cNvSpPr>
          <p:nvPr>
            <p:ph type="dt" sz="half" idx="10"/>
          </p:nvPr>
        </p:nvSpPr>
        <p:spPr/>
        <p:txBody>
          <a:bodyPr/>
          <a:lstStyle/>
          <a:p>
            <a:fld id="{C9F92339-66DB-4A63-8470-86C4C31CA88D}" type="datetimeFigureOut">
              <a:rPr lang="en-CA" smtClean="0"/>
              <a:t>2025-04-09</a:t>
            </a:fld>
            <a:endParaRPr lang="en-CA"/>
          </a:p>
        </p:txBody>
      </p:sp>
      <p:sp>
        <p:nvSpPr>
          <p:cNvPr id="6" name="Footer Placeholder 5">
            <a:extLst>
              <a:ext uri="{FF2B5EF4-FFF2-40B4-BE49-F238E27FC236}">
                <a16:creationId xmlns:a16="http://schemas.microsoft.com/office/drawing/2014/main" id="{09B6D87D-7947-B367-8688-E3BDB4B3730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758FC90-750D-14E8-1C9B-AA046E3F4CE5}"/>
              </a:ext>
            </a:extLst>
          </p:cNvPr>
          <p:cNvSpPr>
            <a:spLocks noGrp="1"/>
          </p:cNvSpPr>
          <p:nvPr>
            <p:ph type="sldNum" sz="quarter" idx="12"/>
          </p:nvPr>
        </p:nvSpPr>
        <p:spPr/>
        <p:txBody>
          <a:bodyPr/>
          <a:lstStyle/>
          <a:p>
            <a:fld id="{679C8D1C-D64B-478A-B7EB-B66D40D4CBE8}" type="slidenum">
              <a:rPr lang="en-CA" smtClean="0"/>
              <a:t>‹#›</a:t>
            </a:fld>
            <a:endParaRPr lang="en-CA"/>
          </a:p>
        </p:txBody>
      </p:sp>
    </p:spTree>
    <p:extLst>
      <p:ext uri="{BB962C8B-B14F-4D97-AF65-F5344CB8AC3E}">
        <p14:creationId xmlns:p14="http://schemas.microsoft.com/office/powerpoint/2010/main" val="3016492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31CA98-5155-DC59-6BD4-FD87ACBF2A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E5454AC-C2F3-81CD-090D-443B251086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47F4BED-0E3C-17C0-7444-248CD54CE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F92339-66DB-4A63-8470-86C4C31CA88D}" type="datetimeFigureOut">
              <a:rPr lang="en-CA" smtClean="0"/>
              <a:t>2025-04-09</a:t>
            </a:fld>
            <a:endParaRPr lang="en-CA"/>
          </a:p>
        </p:txBody>
      </p:sp>
      <p:sp>
        <p:nvSpPr>
          <p:cNvPr id="5" name="Footer Placeholder 4">
            <a:extLst>
              <a:ext uri="{FF2B5EF4-FFF2-40B4-BE49-F238E27FC236}">
                <a16:creationId xmlns:a16="http://schemas.microsoft.com/office/drawing/2014/main" id="{E5D484DE-632D-D4DA-DC97-A10A5DBE6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7CB35C77-39A6-E42E-4FA2-5D13D64A38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9C8D1C-D64B-478A-B7EB-B66D40D4CBE8}" type="slidenum">
              <a:rPr lang="en-CA" smtClean="0"/>
              <a:t>‹#›</a:t>
            </a:fld>
            <a:endParaRPr lang="en-CA"/>
          </a:p>
        </p:txBody>
      </p:sp>
    </p:spTree>
    <p:extLst>
      <p:ext uri="{BB962C8B-B14F-4D97-AF65-F5344CB8AC3E}">
        <p14:creationId xmlns:p14="http://schemas.microsoft.com/office/powerpoint/2010/main" val="2080899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audio" Target="../media/media1.m4a"/><Relationship Id="rId7" Type="http://schemas.openxmlformats.org/officeDocument/2006/relationships/hyperlink" Target="http://www.ruthtrumpold.id.au/destech/?page_id=570" TargetMode="External"/><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audio" Target="../media/media10.m4a"/><Relationship Id="rId7" Type="http://schemas.openxmlformats.org/officeDocument/2006/relationships/hyperlink" Target="https://greciacontabilidad.blogspot.com/" TargetMode="External"/><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notesSlide" Target="../notesSlides/notesSlide10.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m4a"/><Relationship Id="rId7" Type="http://schemas.openxmlformats.org/officeDocument/2006/relationships/hyperlink" Target="https://www.pickpik.com/people-watching-football-game-white-clouds-blue-sky-daytime-80805" TargetMode="External"/><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3.jp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hyperlink" Target="https://aiimpacts.org/historic-trends-in-light-intensity/" TargetMode="External"/><Relationship Id="rId3" Type="http://schemas.openxmlformats.org/officeDocument/2006/relationships/audio" Target="../media/media3.m4a"/><Relationship Id="rId7" Type="http://schemas.openxmlformats.org/officeDocument/2006/relationships/hyperlink" Target="https://www.pexels.com/es-es/foto/industria-internet-tecnologia-efecto-desenfocado-7254457/" TargetMode="External"/><Relationship Id="rId12" Type="http://schemas.openxmlformats.org/officeDocument/2006/relationships/image" Target="../media/image7.png"/><Relationship Id="rId17" Type="http://schemas.openxmlformats.org/officeDocument/2006/relationships/image" Target="../media/image2.png"/><Relationship Id="rId2" Type="http://schemas.microsoft.com/office/2007/relationships/media" Target="../media/media3.m4a"/><Relationship Id="rId16" Type="http://schemas.openxmlformats.org/officeDocument/2006/relationships/hyperlink" Target="https://creativecommons.org/licenses/by-sa/3.0/" TargetMode="External"/><Relationship Id="rId1" Type="http://schemas.openxmlformats.org/officeDocument/2006/relationships/tags" Target="../tags/tag3.xml"/><Relationship Id="rId6" Type="http://schemas.openxmlformats.org/officeDocument/2006/relationships/image" Target="../media/image4.jpeg"/><Relationship Id="rId11" Type="http://schemas.openxmlformats.org/officeDocument/2006/relationships/hyperlink" Target="http://kylishma20ahmad.wikidot.com/" TargetMode="External"/><Relationship Id="rId5" Type="http://schemas.openxmlformats.org/officeDocument/2006/relationships/notesSlide" Target="../notesSlides/notesSlide3.xml"/><Relationship Id="rId15" Type="http://schemas.openxmlformats.org/officeDocument/2006/relationships/hyperlink" Target="https://www.flickr.com/photos/fastlizard4/5391914387/" TargetMode="External"/><Relationship Id="rId10" Type="http://schemas.openxmlformats.org/officeDocument/2006/relationships/image" Target="../media/image6.jpg"/><Relationship Id="rId4" Type="http://schemas.openxmlformats.org/officeDocument/2006/relationships/slideLayout" Target="../slideLayouts/slideLayout2.xml"/><Relationship Id="rId9" Type="http://schemas.openxmlformats.org/officeDocument/2006/relationships/hyperlink" Target="https://en.wikipedia.org/wiki/Laser" TargetMode="External"/><Relationship Id="rId14"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audio" Target="../media/media4.m4a"/><Relationship Id="rId7" Type="http://schemas.openxmlformats.org/officeDocument/2006/relationships/hyperlink" Target="https://courses.lumenlearning.com/suny-ap1/chapter/vision/" TargetMode="External"/><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9.jp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m4a"/><Relationship Id="rId7" Type="http://schemas.openxmlformats.org/officeDocument/2006/relationships/image" Target="../media/image11.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6.m4a"/><Relationship Id="rId7" Type="http://schemas.openxmlformats.org/officeDocument/2006/relationships/diagramLayout" Target="../diagrams/layout1.xml"/><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notesSlide" Target="../notesSlides/notesSlide6.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m4a"/><Relationship Id="rId7" Type="http://schemas.openxmlformats.org/officeDocument/2006/relationships/image" Target="../media/image13.emf"/><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2.emf"/><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audio" Target="../media/media8.m4a"/><Relationship Id="rId7" Type="http://schemas.openxmlformats.org/officeDocument/2006/relationships/hyperlink" Target="https://www.ericteske.com/2014/04/new-gear-tripod-weight-and-green-laser.html" TargetMode="External"/><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14.jpeg"/><Relationship Id="rId11" Type="http://schemas.openxmlformats.org/officeDocument/2006/relationships/image" Target="../media/image2.png"/><Relationship Id="rId5" Type="http://schemas.openxmlformats.org/officeDocument/2006/relationships/notesSlide" Target="../notesSlides/notesSlide8.xml"/><Relationship Id="rId10" Type="http://schemas.openxmlformats.org/officeDocument/2006/relationships/hyperlink" Target="https://creativecommons.org/licenses/by-nc-sa/3.0/" TargetMode="External"/><Relationship Id="rId4" Type="http://schemas.openxmlformats.org/officeDocument/2006/relationships/slideLayout" Target="../slideLayouts/slideLayout2.xml"/><Relationship Id="rId9" Type="http://schemas.openxmlformats.org/officeDocument/2006/relationships/hyperlink" Target="http://www.ruthtrumpold.id.au/destech/?page_id=570"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queensu.ca/risk/sites/rsswww/files/uploaded_files/EHS/Forms/Incident%20Report%20fillable%20V2024%20.pdf" TargetMode="External"/><Relationship Id="rId3" Type="http://schemas.openxmlformats.org/officeDocument/2006/relationships/audio" Target="../media/media9.m4a"/><Relationship Id="rId7" Type="http://schemas.openxmlformats.org/officeDocument/2006/relationships/hyperlink" Target="https://www.flickr.com/photos/komunews/6336510146/" TargetMode="External"/><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15.jpg"/><Relationship Id="rId5" Type="http://schemas.openxmlformats.org/officeDocument/2006/relationships/notesSlide" Target="../notesSlides/notesSlide9.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hyperlink" Target="https://creativecommons.org/licenses/by/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laser beam with a cord&#10;&#10;AI-generated content may be incorrect.">
            <a:extLst>
              <a:ext uri="{FF2B5EF4-FFF2-40B4-BE49-F238E27FC236}">
                <a16:creationId xmlns:a16="http://schemas.microsoft.com/office/drawing/2014/main" id="{C112D0F6-68D2-0A9B-8FB5-B12F72DBF175}"/>
              </a:ext>
            </a:extLst>
          </p:cNvPr>
          <p:cNvPicPr>
            <a:picLocks noChangeAspect="1"/>
          </p:cNvPicPr>
          <p:nvPr/>
        </p:nvPicPr>
        <p:blipFill>
          <a:blip r:embed="rId6">
            <a:alphaModFix/>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543" r="-1" b="-1"/>
          <a:stretch/>
        </p:blipFill>
        <p:spPr>
          <a:xfrm>
            <a:off x="4283902" y="10"/>
            <a:ext cx="7908098" cy="6857992"/>
          </a:xfrm>
          <a:prstGeom prst="rect">
            <a:avLst/>
          </a:prstGeom>
        </p:spPr>
      </p:pic>
      <p:sp>
        <p:nvSpPr>
          <p:cNvPr id="20" name="Rectangle 19">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2885C5-5D77-096F-2EF6-3C3F133D6BF0}"/>
              </a:ext>
            </a:extLst>
          </p:cNvPr>
          <p:cNvSpPr>
            <a:spLocks noGrp="1"/>
          </p:cNvSpPr>
          <p:nvPr>
            <p:ph type="ctrTitle"/>
          </p:nvPr>
        </p:nvSpPr>
        <p:spPr>
          <a:xfrm>
            <a:off x="728663" y="1115219"/>
            <a:ext cx="5505449" cy="2387600"/>
          </a:xfrm>
        </p:spPr>
        <p:txBody>
          <a:bodyPr>
            <a:normAutofit/>
          </a:bodyPr>
          <a:lstStyle/>
          <a:p>
            <a:pPr algn="l"/>
            <a:r>
              <a:rPr lang="en-US" sz="5000" dirty="0">
                <a:solidFill>
                  <a:schemeClr val="bg1"/>
                </a:solidFill>
              </a:rPr>
              <a:t>Laser Pointer </a:t>
            </a:r>
            <a:br>
              <a:rPr lang="en-US" sz="5000" dirty="0">
                <a:solidFill>
                  <a:schemeClr val="bg1"/>
                </a:solidFill>
              </a:rPr>
            </a:br>
            <a:r>
              <a:rPr lang="en-US" sz="5000" dirty="0">
                <a:solidFill>
                  <a:schemeClr val="bg1"/>
                </a:solidFill>
              </a:rPr>
              <a:t>Safety Awareness</a:t>
            </a:r>
            <a:endParaRPr lang="en-CA" sz="5000" dirty="0">
              <a:solidFill>
                <a:schemeClr val="bg1"/>
              </a:solidFill>
            </a:endParaRPr>
          </a:p>
        </p:txBody>
      </p:sp>
      <p:sp>
        <p:nvSpPr>
          <p:cNvPr id="3" name="Subtitle 2">
            <a:extLst>
              <a:ext uri="{FF2B5EF4-FFF2-40B4-BE49-F238E27FC236}">
                <a16:creationId xmlns:a16="http://schemas.microsoft.com/office/drawing/2014/main" id="{DD5E776F-1C22-A386-F8AA-218D3B4D0D8E}"/>
              </a:ext>
            </a:extLst>
          </p:cNvPr>
          <p:cNvSpPr>
            <a:spLocks noGrp="1"/>
          </p:cNvSpPr>
          <p:nvPr>
            <p:ph type="subTitle" idx="1"/>
          </p:nvPr>
        </p:nvSpPr>
        <p:spPr>
          <a:xfrm>
            <a:off x="728663" y="3902075"/>
            <a:ext cx="5505449" cy="1655762"/>
          </a:xfrm>
        </p:spPr>
        <p:txBody>
          <a:bodyPr>
            <a:normAutofit/>
          </a:bodyPr>
          <a:lstStyle/>
          <a:p>
            <a:pPr algn="l"/>
            <a:r>
              <a:rPr lang="en-US" sz="2000" dirty="0">
                <a:solidFill>
                  <a:schemeClr val="bg1"/>
                </a:solidFill>
              </a:rPr>
              <a:t>URSO</a:t>
            </a:r>
          </a:p>
          <a:p>
            <a:pPr algn="l"/>
            <a:r>
              <a:rPr lang="en-US" sz="2000" dirty="0">
                <a:solidFill>
                  <a:schemeClr val="bg1"/>
                </a:solidFill>
              </a:rPr>
              <a:t>Queen’s University </a:t>
            </a:r>
          </a:p>
          <a:p>
            <a:pPr algn="l"/>
            <a:r>
              <a:rPr lang="en-US" sz="2000" dirty="0">
                <a:solidFill>
                  <a:schemeClr val="bg1"/>
                </a:solidFill>
              </a:rPr>
              <a:t>Department of Environmental Health and Safety </a:t>
            </a:r>
            <a:endParaRPr lang="en-CA" sz="2000" dirty="0">
              <a:solidFill>
                <a:schemeClr val="bg1"/>
              </a:solidFill>
            </a:endParaRPr>
          </a:p>
        </p:txBody>
      </p:sp>
      <p:cxnSp>
        <p:nvCxnSpPr>
          <p:cNvPr id="18" name="Straight Connector 17">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C8D23EC-4E01-ABC5-102C-1EA3D54501A4}"/>
              </a:ext>
            </a:extLst>
          </p:cNvPr>
          <p:cNvSpPr txBox="1"/>
          <p:nvPr/>
        </p:nvSpPr>
        <p:spPr>
          <a:xfrm>
            <a:off x="9602830" y="6657947"/>
            <a:ext cx="2589170"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7" tooltip="http://www.ruthtrumpold.id.au/destech/?page_id=570">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8" tooltip="https://creativecommons.org/licenses/by-nc-sa/3.0/">
                  <a:extLst>
                    <a:ext uri="{A12FA001-AC4F-418D-AE19-62706E023703}">
                      <ahyp:hlinkClr xmlns:ahyp="http://schemas.microsoft.com/office/drawing/2018/hyperlinkcolor" val="tx"/>
                    </a:ext>
                  </a:extLst>
                </a:hlinkClick>
              </a:rPr>
              <a:t>CC BY-SA-NC</a:t>
            </a:r>
            <a:endParaRPr lang="en-CA" sz="700">
              <a:solidFill>
                <a:srgbClr val="FFFFFF"/>
              </a:solidFill>
            </a:endParaRPr>
          </a:p>
        </p:txBody>
      </p:sp>
      <p:pic>
        <p:nvPicPr>
          <p:cNvPr id="4" name="Recorded Sound">
            <a:hlinkClick r:id="" action="ppaction://media"/>
            <a:extLst>
              <a:ext uri="{FF2B5EF4-FFF2-40B4-BE49-F238E27FC236}">
                <a16:creationId xmlns:a16="http://schemas.microsoft.com/office/drawing/2014/main" id="{0CF3B0DB-B617-83CF-AA7A-A67A05B281B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837090" y="5557837"/>
            <a:ext cx="347663" cy="347663"/>
          </a:xfrm>
          <a:prstGeom prst="rect">
            <a:avLst/>
          </a:prstGeom>
        </p:spPr>
      </p:pic>
    </p:spTree>
    <p:custDataLst>
      <p:tags r:id="rId1"/>
    </p:custDataLst>
    <p:extLst>
      <p:ext uri="{BB962C8B-B14F-4D97-AF65-F5344CB8AC3E}">
        <p14:creationId xmlns:p14="http://schemas.microsoft.com/office/powerpoint/2010/main" val="3804940706"/>
      </p:ext>
    </p:extLst>
  </p:cSld>
  <p:clrMapOvr>
    <a:masterClrMapping/>
  </p:clrMapOvr>
  <mc:AlternateContent xmlns:mc="http://schemas.openxmlformats.org/markup-compatibility/2006">
    <mc:Choice xmlns:p14="http://schemas.microsoft.com/office/powerpoint/2010/main" Requires="p14">
      <p:transition spd="slow" p14:dur="2000" advTm="47811"/>
    </mc:Choice>
    <mc:Fallback>
      <p:transition spd="slow" advTm="478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605" objId="4"/>
        <p14:stopEvt time="47811"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EE576B2-01A1-6882-DC38-8BDB722B3D12}"/>
              </a:ext>
            </a:extLst>
          </p:cNvPr>
          <p:cNvSpPr>
            <a:spLocks noGrp="1"/>
          </p:cNvSpPr>
          <p:nvPr>
            <p:ph type="title"/>
          </p:nvPr>
        </p:nvSpPr>
        <p:spPr>
          <a:xfrm>
            <a:off x="838200" y="448721"/>
            <a:ext cx="4707671" cy="1225650"/>
          </a:xfrm>
        </p:spPr>
        <p:txBody>
          <a:bodyPr anchor="b">
            <a:normAutofit/>
          </a:bodyPr>
          <a:lstStyle/>
          <a:p>
            <a:r>
              <a:rPr lang="en-US" sz="3800" b="1">
                <a:solidFill>
                  <a:schemeClr val="bg1"/>
                </a:solidFill>
              </a:rPr>
              <a:t>Conclusion</a:t>
            </a:r>
            <a:endParaRPr lang="en-CA" sz="3800" b="1">
              <a:solidFill>
                <a:schemeClr val="bg1"/>
              </a:solidFill>
            </a:endParaRPr>
          </a:p>
        </p:txBody>
      </p:sp>
      <p:cxnSp>
        <p:nvCxnSpPr>
          <p:cNvPr id="27" name="Straight Connector 26">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CCD393F-6254-568F-1628-241BF064FF9E}"/>
              </a:ext>
            </a:extLst>
          </p:cNvPr>
          <p:cNvSpPr>
            <a:spLocks noGrp="1"/>
          </p:cNvSpPr>
          <p:nvPr>
            <p:ph idx="1"/>
          </p:nvPr>
        </p:nvSpPr>
        <p:spPr>
          <a:xfrm>
            <a:off x="897769" y="1909192"/>
            <a:ext cx="4586513" cy="3647710"/>
          </a:xfrm>
        </p:spPr>
        <p:txBody>
          <a:bodyPr>
            <a:normAutofit/>
          </a:bodyPr>
          <a:lstStyle/>
          <a:p>
            <a:r>
              <a:rPr lang="en-US" sz="1900">
                <a:solidFill>
                  <a:schemeClr val="bg1"/>
                </a:solidFill>
              </a:rPr>
              <a:t>In conclusion, while laser pointers are useful tools in various settings, their safe use is essential to prevent accidents and potential harm. By following the basic safety guidelines explained in this presentation you can ensure that laser pointers are used responsibly and safely. Ultimately, maintaining awareness and practicing caution will help prevent injuries and allow laser pointers to be effective tools without posing unnecessary risks.</a:t>
            </a:r>
          </a:p>
          <a:p>
            <a:endParaRPr lang="en-US" sz="1900">
              <a:solidFill>
                <a:schemeClr val="bg1"/>
              </a:solidFill>
            </a:endParaRPr>
          </a:p>
        </p:txBody>
      </p:sp>
      <p:cxnSp>
        <p:nvCxnSpPr>
          <p:cNvPr id="29" name="Straight Connector 28">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close-up of a sign&#10;&#10;AI-generated content may be incorrect.">
            <a:extLst>
              <a:ext uri="{FF2B5EF4-FFF2-40B4-BE49-F238E27FC236}">
                <a16:creationId xmlns:a16="http://schemas.microsoft.com/office/drawing/2014/main" id="{2C5C87F2-C9FA-5AA7-9987-24BA4054BC0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525453" y="2161110"/>
            <a:ext cx="5666547" cy="2535779"/>
          </a:xfrm>
          <a:prstGeom prst="rect">
            <a:avLst/>
          </a:prstGeom>
        </p:spPr>
      </p:pic>
      <p:sp>
        <p:nvSpPr>
          <p:cNvPr id="6" name="TextBox 5">
            <a:extLst>
              <a:ext uri="{FF2B5EF4-FFF2-40B4-BE49-F238E27FC236}">
                <a16:creationId xmlns:a16="http://schemas.microsoft.com/office/drawing/2014/main" id="{8C42BBDF-B03B-687C-AA26-FE3583A20BCD}"/>
              </a:ext>
            </a:extLst>
          </p:cNvPr>
          <p:cNvSpPr txBox="1"/>
          <p:nvPr/>
        </p:nvSpPr>
        <p:spPr>
          <a:xfrm>
            <a:off x="9894576" y="4496834"/>
            <a:ext cx="2297424"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7" tooltip="https://greciacontabilidad.blogspot.com/">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CA" sz="700">
              <a:solidFill>
                <a:srgbClr val="FFFFFF"/>
              </a:solidFill>
            </a:endParaRPr>
          </a:p>
        </p:txBody>
      </p:sp>
      <p:pic>
        <p:nvPicPr>
          <p:cNvPr id="7" name="Recorded Sound">
            <a:hlinkClick r:id="" action="ppaction://media"/>
            <a:extLst>
              <a:ext uri="{FF2B5EF4-FFF2-40B4-BE49-F238E27FC236}">
                <a16:creationId xmlns:a16="http://schemas.microsoft.com/office/drawing/2014/main" id="{028492BF-464A-EBCD-A6DA-DC250E1DC25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64309" y="5383070"/>
            <a:ext cx="347663" cy="347663"/>
          </a:xfrm>
          <a:prstGeom prst="rect">
            <a:avLst/>
          </a:prstGeom>
        </p:spPr>
      </p:pic>
    </p:spTree>
    <p:custDataLst>
      <p:tags r:id="rId1"/>
    </p:custDataLst>
    <p:extLst>
      <p:ext uri="{BB962C8B-B14F-4D97-AF65-F5344CB8AC3E}">
        <p14:creationId xmlns:p14="http://schemas.microsoft.com/office/powerpoint/2010/main" val="717643324"/>
      </p:ext>
    </p:extLst>
  </p:cSld>
  <p:clrMapOvr>
    <a:masterClrMapping/>
  </p:clrMapOvr>
  <mc:AlternateContent xmlns:mc="http://schemas.openxmlformats.org/markup-compatibility/2006">
    <mc:Choice xmlns:p14="http://schemas.microsoft.com/office/powerpoint/2010/main" Requires="p14">
      <p:transition spd="slow" p14:dur="2000" advTm="35968"/>
    </mc:Choice>
    <mc:Fallback>
      <p:transition spd="slow" advTm="359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215" objId="7"/>
        <p14:stopEvt time="35934" objId="7"/>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A person standing in front of a screen&#10;&#10;AI-generated content may be incorrect.">
            <a:extLst>
              <a:ext uri="{FF2B5EF4-FFF2-40B4-BE49-F238E27FC236}">
                <a16:creationId xmlns:a16="http://schemas.microsoft.com/office/drawing/2014/main" id="{656F59C4-CF57-C24D-4FAB-4512D1AD511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957" r="5044"/>
          <a:stretch/>
        </p:blipFill>
        <p:spPr>
          <a:xfrm>
            <a:off x="-3047" y="190015"/>
            <a:ext cx="9669642" cy="6857990"/>
          </a:xfrm>
          <a:prstGeom prst="rect">
            <a:avLst/>
          </a:prstGeom>
        </p:spPr>
      </p:pic>
      <p:sp>
        <p:nvSpPr>
          <p:cNvPr id="56" name="Rectangle 5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2EF085-4BAD-6400-5FAC-9D732465C4BB}"/>
              </a:ext>
            </a:extLst>
          </p:cNvPr>
          <p:cNvSpPr>
            <a:spLocks noGrp="1"/>
          </p:cNvSpPr>
          <p:nvPr>
            <p:ph type="title"/>
          </p:nvPr>
        </p:nvSpPr>
        <p:spPr>
          <a:xfrm>
            <a:off x="7531610" y="365125"/>
            <a:ext cx="3822189" cy="1899912"/>
          </a:xfrm>
        </p:spPr>
        <p:txBody>
          <a:bodyPr>
            <a:normAutofit/>
          </a:bodyPr>
          <a:lstStyle/>
          <a:p>
            <a:r>
              <a:rPr lang="en-US" sz="4000" dirty="0"/>
              <a:t>Laser use</a:t>
            </a:r>
            <a:endParaRPr lang="en-CA" sz="4000" dirty="0"/>
          </a:p>
        </p:txBody>
      </p:sp>
      <p:sp>
        <p:nvSpPr>
          <p:cNvPr id="3" name="Content Placeholder 2">
            <a:extLst>
              <a:ext uri="{FF2B5EF4-FFF2-40B4-BE49-F238E27FC236}">
                <a16:creationId xmlns:a16="http://schemas.microsoft.com/office/drawing/2014/main" id="{46487674-D0F4-4EB0-BA90-3CCE3717CD83}"/>
              </a:ext>
            </a:extLst>
          </p:cNvPr>
          <p:cNvSpPr>
            <a:spLocks noGrp="1"/>
          </p:cNvSpPr>
          <p:nvPr>
            <p:ph idx="1"/>
          </p:nvPr>
        </p:nvSpPr>
        <p:spPr>
          <a:xfrm>
            <a:off x="7531610" y="2434201"/>
            <a:ext cx="3822189" cy="3742762"/>
          </a:xfrm>
        </p:spPr>
        <p:txBody>
          <a:bodyPr>
            <a:normAutofit/>
          </a:bodyPr>
          <a:lstStyle/>
          <a:p>
            <a:pPr marL="0" marR="0">
              <a:spcAft>
                <a:spcPts val="800"/>
              </a:spcAft>
              <a:buNone/>
            </a:pPr>
            <a:r>
              <a:rPr lang="en-CA" sz="2000" dirty="0">
                <a:effectLst/>
                <a:latin typeface="Aptos" panose="020B0004020202020204" pitchFamily="34" charset="0"/>
                <a:ea typeface="Aptos" panose="020B0004020202020204" pitchFamily="34" charset="0"/>
                <a:cs typeface="Arial" panose="020B0604020202020204" pitchFamily="34" charset="0"/>
              </a:rPr>
              <a:t>Laser pointers have become common tools in the workplace. </a:t>
            </a:r>
          </a:p>
          <a:p>
            <a:pPr marL="0" marR="0">
              <a:spcAft>
                <a:spcPts val="800"/>
              </a:spcAft>
              <a:buNone/>
            </a:pPr>
            <a:endParaRPr lang="en-CA" sz="2000" dirty="0">
              <a:latin typeface="Aptos" panose="020B0004020202020204" pitchFamily="34" charset="0"/>
              <a:ea typeface="Aptos" panose="020B0004020202020204" pitchFamily="34" charset="0"/>
              <a:cs typeface="Arial" panose="020B0604020202020204" pitchFamily="34" charset="0"/>
            </a:endParaRPr>
          </a:p>
          <a:p>
            <a:pPr marL="0" marR="0">
              <a:spcAft>
                <a:spcPts val="800"/>
              </a:spcAft>
              <a:buNone/>
            </a:pPr>
            <a:r>
              <a:rPr lang="en-CA" sz="2000" dirty="0">
                <a:effectLst/>
                <a:latin typeface="Aptos" panose="020B0004020202020204" pitchFamily="34" charset="0"/>
                <a:ea typeface="Aptos" panose="020B0004020202020204" pitchFamily="34" charset="0"/>
                <a:cs typeface="Arial" panose="020B0604020202020204" pitchFamily="34" charset="0"/>
              </a:rPr>
              <a:t>Hand-held laser pointers are very popular in Canada. Unfortunately, users are not knowledgeable about the intensity of the light and the effect it may have on the eyes.</a:t>
            </a:r>
          </a:p>
          <a:p>
            <a:endParaRPr lang="en-CA" sz="2000" dirty="0"/>
          </a:p>
        </p:txBody>
      </p:sp>
      <p:pic>
        <p:nvPicPr>
          <p:cNvPr id="4" name="Recorded Sound">
            <a:hlinkClick r:id="" action="ppaction://media"/>
            <a:extLst>
              <a:ext uri="{FF2B5EF4-FFF2-40B4-BE49-F238E27FC236}">
                <a16:creationId xmlns:a16="http://schemas.microsoft.com/office/drawing/2014/main" id="{9A5079FA-59E5-B8FF-D8E8-7EFBE0BF753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741241" y="5750471"/>
            <a:ext cx="347663" cy="347663"/>
          </a:xfrm>
          <a:prstGeom prst="rect">
            <a:avLst/>
          </a:prstGeom>
        </p:spPr>
      </p:pic>
    </p:spTree>
    <p:custDataLst>
      <p:tags r:id="rId1"/>
    </p:custDataLst>
    <p:extLst>
      <p:ext uri="{BB962C8B-B14F-4D97-AF65-F5344CB8AC3E}">
        <p14:creationId xmlns:p14="http://schemas.microsoft.com/office/powerpoint/2010/main" val="2550131296"/>
      </p:ext>
    </p:extLst>
  </p:cSld>
  <p:clrMapOvr>
    <a:masterClrMapping/>
  </p:clrMapOvr>
  <mc:AlternateContent xmlns:mc="http://schemas.openxmlformats.org/markup-compatibility/2006">
    <mc:Choice xmlns:p14="http://schemas.microsoft.com/office/powerpoint/2010/main" Requires="p14">
      <p:transition spd="slow" p14:dur="2000" advTm="30510"/>
    </mc:Choice>
    <mc:Fallback>
      <p:transition spd="slow" advTm="305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209" objId="4"/>
        <p14:stopEvt time="30063"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9EE53-DA06-59A1-7EDB-F65ED5D18AC2}"/>
              </a:ext>
            </a:extLst>
          </p:cNvPr>
          <p:cNvSpPr>
            <a:spLocks noGrp="1"/>
          </p:cNvSpPr>
          <p:nvPr>
            <p:ph type="title"/>
          </p:nvPr>
        </p:nvSpPr>
        <p:spPr>
          <a:xfrm>
            <a:off x="833120" y="1122363"/>
            <a:ext cx="3200400" cy="2387600"/>
          </a:xfrm>
        </p:spPr>
        <p:txBody>
          <a:bodyPr vert="horz" lIns="91440" tIns="45720" rIns="91440" bIns="45720" rtlCol="0" anchor="b">
            <a:normAutofit/>
          </a:bodyPr>
          <a:lstStyle/>
          <a:p>
            <a:pPr marL="0" marR="0">
              <a:spcAft>
                <a:spcPts val="800"/>
              </a:spcAft>
            </a:pPr>
            <a:br>
              <a:rPr lang="en-US" sz="4800" kern="1200" dirty="0">
                <a:solidFill>
                  <a:schemeClr val="tx1"/>
                </a:solidFill>
                <a:effectLst/>
                <a:latin typeface="+mj-lt"/>
                <a:ea typeface="+mj-ea"/>
                <a:cs typeface="+mj-cs"/>
              </a:rPr>
            </a:br>
            <a:endParaRPr lang="en-US" sz="4800" kern="1200" dirty="0">
              <a:solidFill>
                <a:schemeClr val="tx1"/>
              </a:solidFill>
              <a:latin typeface="+mj-lt"/>
              <a:ea typeface="+mj-ea"/>
              <a:cs typeface="+mj-cs"/>
            </a:endParaRPr>
          </a:p>
        </p:txBody>
      </p:sp>
      <p:pic>
        <p:nvPicPr>
          <p:cNvPr id="23" name="Picture 22" descr="Close-up of a laser engraving machine&#10;&#10;AI-generated content may be incorrect.">
            <a:extLst>
              <a:ext uri="{FF2B5EF4-FFF2-40B4-BE49-F238E27FC236}">
                <a16:creationId xmlns:a16="http://schemas.microsoft.com/office/drawing/2014/main" id="{F3AB027F-195E-ACF6-C586-024D49A389D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0034" r="21768" b="2"/>
          <a:stretch/>
        </p:blipFill>
        <p:spPr>
          <a:xfrm>
            <a:off x="4653627" y="-1"/>
            <a:ext cx="4614002" cy="4515954"/>
          </a:xfrm>
          <a:prstGeom prst="rect">
            <a:avLst/>
          </a:prstGeom>
        </p:spPr>
      </p:pic>
      <p:pic>
        <p:nvPicPr>
          <p:cNvPr id="12" name="Picture 11" descr="A machine with a red light&#10;&#10;AI-generated content may be incorrect.">
            <a:extLst>
              <a:ext uri="{FF2B5EF4-FFF2-40B4-BE49-F238E27FC236}">
                <a16:creationId xmlns:a16="http://schemas.microsoft.com/office/drawing/2014/main" id="{09EB9D88-15D9-3464-5E64-33AB57BB5CEA}"/>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t="15802" b="6059"/>
          <a:stretch/>
        </p:blipFill>
        <p:spPr>
          <a:xfrm>
            <a:off x="9355353" y="-1"/>
            <a:ext cx="2829214" cy="2183054"/>
          </a:xfrm>
          <a:prstGeom prst="rect">
            <a:avLst/>
          </a:prstGeom>
        </p:spPr>
      </p:pic>
      <p:pic>
        <p:nvPicPr>
          <p:cNvPr id="20" name="Picture 19" descr="A group of people watching a laser show&#10;&#10;AI-generated content may be incorrect.">
            <a:extLst>
              <a:ext uri="{FF2B5EF4-FFF2-40B4-BE49-F238E27FC236}">
                <a16:creationId xmlns:a16="http://schemas.microsoft.com/office/drawing/2014/main" id="{930E7341-587F-4502-4008-9CCE2087E4BC}"/>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4308" r="11869" b="5"/>
          <a:stretch/>
        </p:blipFill>
        <p:spPr>
          <a:xfrm>
            <a:off x="9355353" y="2274491"/>
            <a:ext cx="2825496" cy="2241463"/>
          </a:xfrm>
          <a:prstGeom prst="rect">
            <a:avLst/>
          </a:prstGeom>
        </p:spPr>
      </p:pic>
      <p:pic>
        <p:nvPicPr>
          <p:cNvPr id="18" name="Picture 17" descr="Close-up of a laser cutting machine&#10;&#10;AI-generated content may be incorrect.">
            <a:extLst>
              <a:ext uri="{FF2B5EF4-FFF2-40B4-BE49-F238E27FC236}">
                <a16:creationId xmlns:a16="http://schemas.microsoft.com/office/drawing/2014/main" id="{D88687F4-9FD6-192B-3DC4-3D342D2E8F12}"/>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r="15747"/>
          <a:stretch/>
        </p:blipFill>
        <p:spPr>
          <a:xfrm>
            <a:off x="4653627" y="4616536"/>
            <a:ext cx="2829212" cy="2241464"/>
          </a:xfrm>
          <a:prstGeom prst="rect">
            <a:avLst/>
          </a:prstGeom>
        </p:spPr>
      </p:pic>
      <p:pic>
        <p:nvPicPr>
          <p:cNvPr id="15" name="Picture 14" descr="A laser beam being used to laser light&#10;&#10;AI-generated content may be incorrect.">
            <a:extLst>
              <a:ext uri="{FF2B5EF4-FFF2-40B4-BE49-F238E27FC236}">
                <a16:creationId xmlns:a16="http://schemas.microsoft.com/office/drawing/2014/main" id="{2D581A82-537F-E683-7750-99F3F76F4A15}"/>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rcRect t="20213" b="6984"/>
          <a:stretch/>
        </p:blipFill>
        <p:spPr>
          <a:xfrm>
            <a:off x="7570565" y="4607393"/>
            <a:ext cx="4614002" cy="2250607"/>
          </a:xfrm>
          <a:prstGeom prst="rect">
            <a:avLst/>
          </a:prstGeom>
        </p:spPr>
      </p:pic>
      <p:sp>
        <p:nvSpPr>
          <p:cNvPr id="13" name="TextBox 12">
            <a:extLst>
              <a:ext uri="{FF2B5EF4-FFF2-40B4-BE49-F238E27FC236}">
                <a16:creationId xmlns:a16="http://schemas.microsoft.com/office/drawing/2014/main" id="{ACAF2D61-9066-C574-64C9-254F0CD9921F}"/>
              </a:ext>
            </a:extLst>
          </p:cNvPr>
          <p:cNvSpPr txBox="1"/>
          <p:nvPr/>
        </p:nvSpPr>
        <p:spPr>
          <a:xfrm>
            <a:off x="9752491" y="1982998"/>
            <a:ext cx="2432076"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9" tooltip="https://en.wikipedia.org/wiki/Laser">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16" tooltip="https://creativecommons.org/licenses/by-sa/3.0/">
                  <a:extLst>
                    <a:ext uri="{A12FA001-AC4F-418D-AE19-62706E023703}">
                      <ahyp:hlinkClr xmlns:ahyp="http://schemas.microsoft.com/office/drawing/2018/hyperlinkcolor" val="tx"/>
                    </a:ext>
                  </a:extLst>
                </a:hlinkClick>
              </a:rPr>
              <a:t>CC BY-SA</a:t>
            </a:r>
            <a:endParaRPr lang="en-CA" sz="700">
              <a:solidFill>
                <a:srgbClr val="FFFFFF"/>
              </a:solidFill>
            </a:endParaRPr>
          </a:p>
        </p:txBody>
      </p:sp>
      <p:sp>
        <p:nvSpPr>
          <p:cNvPr id="16" name="TextBox 15">
            <a:extLst>
              <a:ext uri="{FF2B5EF4-FFF2-40B4-BE49-F238E27FC236}">
                <a16:creationId xmlns:a16="http://schemas.microsoft.com/office/drawing/2014/main" id="{F48F5A3B-7CA1-18B4-9B57-8072E104A2F7}"/>
              </a:ext>
            </a:extLst>
          </p:cNvPr>
          <p:cNvSpPr txBox="1"/>
          <p:nvPr/>
        </p:nvSpPr>
        <p:spPr>
          <a:xfrm>
            <a:off x="9752491" y="6657945"/>
            <a:ext cx="2432076"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15" tooltip="https://www.flickr.com/photos/fastlizard4/5391914387/">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16" tooltip="https://creativecommons.org/licenses/by-sa/3.0/">
                  <a:extLst>
                    <a:ext uri="{A12FA001-AC4F-418D-AE19-62706E023703}">
                      <ahyp:hlinkClr xmlns:ahyp="http://schemas.microsoft.com/office/drawing/2018/hyperlinkcolor" val="tx"/>
                    </a:ext>
                  </a:extLst>
                </a:hlinkClick>
              </a:rPr>
              <a:t>CC BY-SA</a:t>
            </a:r>
            <a:endParaRPr lang="en-CA" sz="700">
              <a:solidFill>
                <a:srgbClr val="FFFFFF"/>
              </a:solidFill>
            </a:endParaRPr>
          </a:p>
        </p:txBody>
      </p:sp>
      <p:sp>
        <p:nvSpPr>
          <p:cNvPr id="21" name="TextBox 20">
            <a:extLst>
              <a:ext uri="{FF2B5EF4-FFF2-40B4-BE49-F238E27FC236}">
                <a16:creationId xmlns:a16="http://schemas.microsoft.com/office/drawing/2014/main" id="{5407A0C9-54C7-7342-DA8B-A3F7B8B2DDFB}"/>
              </a:ext>
            </a:extLst>
          </p:cNvPr>
          <p:cNvSpPr txBox="1"/>
          <p:nvPr/>
        </p:nvSpPr>
        <p:spPr>
          <a:xfrm>
            <a:off x="9748773" y="4315899"/>
            <a:ext cx="2432076"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11" tooltip="http://kylishma20ahmad.wikidot.com/">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16" tooltip="https://creativecommons.org/licenses/by-sa/3.0/">
                  <a:extLst>
                    <a:ext uri="{A12FA001-AC4F-418D-AE19-62706E023703}">
                      <ahyp:hlinkClr xmlns:ahyp="http://schemas.microsoft.com/office/drawing/2018/hyperlinkcolor" val="tx"/>
                    </a:ext>
                  </a:extLst>
                </a:hlinkClick>
              </a:rPr>
              <a:t>CC BY-SA</a:t>
            </a:r>
            <a:endParaRPr lang="en-CA" sz="700">
              <a:solidFill>
                <a:srgbClr val="FFFFFF"/>
              </a:solidFill>
            </a:endParaRPr>
          </a:p>
        </p:txBody>
      </p:sp>
      <p:sp>
        <p:nvSpPr>
          <p:cNvPr id="25" name="TextBox 24">
            <a:extLst>
              <a:ext uri="{FF2B5EF4-FFF2-40B4-BE49-F238E27FC236}">
                <a16:creationId xmlns:a16="http://schemas.microsoft.com/office/drawing/2014/main" id="{0C23DC0C-6265-6437-4FC6-4D0994EC9F22}"/>
              </a:ext>
            </a:extLst>
          </p:cNvPr>
          <p:cNvSpPr txBox="1"/>
          <p:nvPr/>
        </p:nvSpPr>
        <p:spPr>
          <a:xfrm>
            <a:off x="543296" y="1112862"/>
            <a:ext cx="3625469" cy="4154984"/>
          </a:xfrm>
          <a:prstGeom prst="rect">
            <a:avLst/>
          </a:prstGeom>
          <a:noFill/>
        </p:spPr>
        <p:txBody>
          <a:bodyPr wrap="square">
            <a:spAutoFit/>
          </a:bodyPr>
          <a:lstStyle/>
          <a:p>
            <a:r>
              <a:rPr lang="en-US" sz="4400" dirty="0"/>
              <a:t>L</a:t>
            </a:r>
            <a:r>
              <a:rPr lang="en-US" sz="3600" dirty="0"/>
              <a:t>ight</a:t>
            </a:r>
            <a:r>
              <a:rPr lang="en-US" sz="4400" dirty="0"/>
              <a:t> </a:t>
            </a:r>
          </a:p>
          <a:p>
            <a:r>
              <a:rPr lang="en-US" sz="4400" dirty="0"/>
              <a:t>A</a:t>
            </a:r>
            <a:r>
              <a:rPr lang="en-US" sz="3600" dirty="0"/>
              <a:t>mplification</a:t>
            </a:r>
            <a:r>
              <a:rPr lang="en-US" sz="4400" dirty="0"/>
              <a:t> </a:t>
            </a:r>
          </a:p>
          <a:p>
            <a:r>
              <a:rPr lang="en-US" sz="4400" dirty="0"/>
              <a:t>S</a:t>
            </a:r>
            <a:r>
              <a:rPr lang="en-US" sz="3600" dirty="0"/>
              <a:t>timulated</a:t>
            </a:r>
          </a:p>
          <a:p>
            <a:r>
              <a:rPr lang="en-US" sz="4400" dirty="0"/>
              <a:t>E</a:t>
            </a:r>
            <a:r>
              <a:rPr lang="en-US" sz="3600" dirty="0"/>
              <a:t>mission</a:t>
            </a:r>
            <a:r>
              <a:rPr lang="en-US" sz="4400" dirty="0"/>
              <a:t> </a:t>
            </a:r>
          </a:p>
          <a:p>
            <a:r>
              <a:rPr lang="en-US" sz="4400" dirty="0"/>
              <a:t>R</a:t>
            </a:r>
            <a:r>
              <a:rPr lang="en-US" sz="3600" dirty="0"/>
              <a:t>adiation</a:t>
            </a:r>
            <a:r>
              <a:rPr lang="en-US" sz="4400" dirty="0"/>
              <a:t> </a:t>
            </a:r>
          </a:p>
          <a:p>
            <a:endParaRPr lang="en-US" sz="4400" dirty="0"/>
          </a:p>
        </p:txBody>
      </p:sp>
      <p:pic>
        <p:nvPicPr>
          <p:cNvPr id="3" name="Recorded Sound">
            <a:hlinkClick r:id="" action="ppaction://media"/>
            <a:extLst>
              <a:ext uri="{FF2B5EF4-FFF2-40B4-BE49-F238E27FC236}">
                <a16:creationId xmlns:a16="http://schemas.microsoft.com/office/drawing/2014/main" id="{C180758A-237E-0CF6-AC45-DF41DAE03E65}"/>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0790979" y="5732696"/>
            <a:ext cx="347663" cy="347663"/>
          </a:xfrm>
          <a:prstGeom prst="rect">
            <a:avLst/>
          </a:prstGeom>
        </p:spPr>
      </p:pic>
    </p:spTree>
    <p:custDataLst>
      <p:tags r:id="rId1"/>
    </p:custDataLst>
    <p:extLst>
      <p:ext uri="{BB962C8B-B14F-4D97-AF65-F5344CB8AC3E}">
        <p14:creationId xmlns:p14="http://schemas.microsoft.com/office/powerpoint/2010/main" val="24219247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8834"/>
    </mc:Choice>
    <mc:Fallback>
      <p:transition spd="slow" advTm="38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66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p:bldLst>
  </p:timing>
  <p:extLst>
    <p:ext uri="{E180D4A7-C9FB-4DFB-919C-405C955672EB}">
      <p14:showEvtLst xmlns:p14="http://schemas.microsoft.com/office/powerpoint/2010/main">
        <p14:playEvt time="1707" objId="3"/>
        <p14:stopEvt time="38359" objId="3"/>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diagram of the eye&#10;&#10;AI-generated content may be incorrect.">
            <a:extLst>
              <a:ext uri="{FF2B5EF4-FFF2-40B4-BE49-F238E27FC236}">
                <a16:creationId xmlns:a16="http://schemas.microsoft.com/office/drawing/2014/main" id="{8DBBB9FC-2DC2-ACBE-A9DF-E4690DAB1A7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7356" r="34494" b="1735"/>
          <a:stretch/>
        </p:blipFill>
        <p:spPr>
          <a:xfrm>
            <a:off x="3094224" y="-100018"/>
            <a:ext cx="8669532" cy="6857990"/>
          </a:xfrm>
          <a:prstGeom prst="rect">
            <a:avLst/>
          </a:prstGeom>
        </p:spPr>
      </p:pic>
      <p:sp>
        <p:nvSpPr>
          <p:cNvPr id="20" name="Rectangle 1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A133AA1-07A6-9C3C-DA09-EFB155FD0376}"/>
              </a:ext>
            </a:extLst>
          </p:cNvPr>
          <p:cNvSpPr>
            <a:spLocks noGrp="1"/>
          </p:cNvSpPr>
          <p:nvPr>
            <p:ph type="title"/>
          </p:nvPr>
        </p:nvSpPr>
        <p:spPr>
          <a:xfrm>
            <a:off x="371094" y="1161288"/>
            <a:ext cx="3438144" cy="1124712"/>
          </a:xfrm>
        </p:spPr>
        <p:txBody>
          <a:bodyPr anchor="b">
            <a:normAutofit/>
          </a:bodyPr>
          <a:lstStyle/>
          <a:p>
            <a:r>
              <a:rPr lang="en-US" sz="2800" dirty="0">
                <a:solidFill>
                  <a:schemeClr val="bg1"/>
                </a:solidFill>
              </a:rPr>
              <a:t>Laser Hazards </a:t>
            </a:r>
            <a:endParaRPr lang="en-CA" sz="2800" dirty="0">
              <a:solidFill>
                <a:schemeClr val="bg1"/>
              </a:solidFill>
            </a:endParaRPr>
          </a:p>
        </p:txBody>
      </p:sp>
      <p:sp>
        <p:nvSpPr>
          <p:cNvPr id="22" name="Rectangle 2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94C0B0E-D478-C9F6-B86E-B39DD368956E}"/>
              </a:ext>
            </a:extLst>
          </p:cNvPr>
          <p:cNvSpPr>
            <a:spLocks noGrp="1"/>
          </p:cNvSpPr>
          <p:nvPr>
            <p:ph idx="1"/>
          </p:nvPr>
        </p:nvSpPr>
        <p:spPr>
          <a:xfrm>
            <a:off x="371094" y="2718054"/>
            <a:ext cx="3438906" cy="3207258"/>
          </a:xfrm>
        </p:spPr>
        <p:txBody>
          <a:bodyPr anchor="t">
            <a:normAutofit/>
          </a:bodyPr>
          <a:lstStyle/>
          <a:p>
            <a:r>
              <a:rPr lang="en-CA" sz="1700" dirty="0">
                <a:solidFill>
                  <a:schemeClr val="bg1"/>
                </a:solidFill>
                <a:effectLst/>
                <a:latin typeface="Aptos" panose="020B0004020202020204" pitchFamily="34" charset="0"/>
                <a:ea typeface="Aptos" panose="020B0004020202020204" pitchFamily="34" charset="0"/>
                <a:cs typeface="Arial" panose="020B0604020202020204" pitchFamily="34" charset="0"/>
              </a:rPr>
              <a:t>Laser pointers are not dangerous when used with care, but the brightness of laser light can damage the eyes of anyone who looks directly into the beam for more than a minute and a half.</a:t>
            </a:r>
          </a:p>
          <a:p>
            <a:endParaRPr lang="en-CA" sz="1700" dirty="0">
              <a:solidFill>
                <a:schemeClr val="bg1"/>
              </a:solidFill>
            </a:endParaRPr>
          </a:p>
        </p:txBody>
      </p:sp>
      <p:sp>
        <p:nvSpPr>
          <p:cNvPr id="13" name="TextBox 12">
            <a:extLst>
              <a:ext uri="{FF2B5EF4-FFF2-40B4-BE49-F238E27FC236}">
                <a16:creationId xmlns:a16="http://schemas.microsoft.com/office/drawing/2014/main" id="{48A76385-737B-7A12-E801-A464FE5A6498}"/>
              </a:ext>
            </a:extLst>
          </p:cNvPr>
          <p:cNvSpPr txBox="1"/>
          <p:nvPr/>
        </p:nvSpPr>
        <p:spPr>
          <a:xfrm>
            <a:off x="9894576" y="6657945"/>
            <a:ext cx="2297424"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7" tooltip="https://courses.lumenlearning.com/suny-ap1/chapter/vision/">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8" tooltip="https://creativecommons.org/licenses/by/3.0/">
                  <a:extLst>
                    <a:ext uri="{A12FA001-AC4F-418D-AE19-62706E023703}">
                      <ahyp:hlinkClr xmlns:ahyp="http://schemas.microsoft.com/office/drawing/2018/hyperlinkcolor" val="tx"/>
                    </a:ext>
                  </a:extLst>
                </a:hlinkClick>
              </a:rPr>
              <a:t>CC BY</a:t>
            </a:r>
            <a:endParaRPr lang="en-CA" sz="700">
              <a:solidFill>
                <a:srgbClr val="FFFFFF"/>
              </a:solidFill>
            </a:endParaRPr>
          </a:p>
        </p:txBody>
      </p:sp>
      <p:pic>
        <p:nvPicPr>
          <p:cNvPr id="4" name="Recorded Sound">
            <a:hlinkClick r:id="" action="ppaction://media"/>
            <a:extLst>
              <a:ext uri="{FF2B5EF4-FFF2-40B4-BE49-F238E27FC236}">
                <a16:creationId xmlns:a16="http://schemas.microsoft.com/office/drawing/2014/main" id="{71CF318F-77E4-3209-1833-33D1E38512B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695625" y="5751480"/>
            <a:ext cx="347663" cy="347663"/>
          </a:xfrm>
          <a:prstGeom prst="rect">
            <a:avLst/>
          </a:prstGeom>
        </p:spPr>
      </p:pic>
    </p:spTree>
    <p:custDataLst>
      <p:tags r:id="rId1"/>
    </p:custDataLst>
    <p:extLst>
      <p:ext uri="{BB962C8B-B14F-4D97-AF65-F5344CB8AC3E}">
        <p14:creationId xmlns:p14="http://schemas.microsoft.com/office/powerpoint/2010/main" val="2880447870"/>
      </p:ext>
    </p:extLst>
  </p:cSld>
  <p:clrMapOvr>
    <a:masterClrMapping/>
  </p:clrMapOvr>
  <mc:AlternateContent xmlns:mc="http://schemas.openxmlformats.org/markup-compatibility/2006">
    <mc:Choice xmlns:p14="http://schemas.microsoft.com/office/powerpoint/2010/main" Requires="p14">
      <p:transition spd="slow" p14:dur="2000" advTm="15806"/>
    </mc:Choice>
    <mc:Fallback>
      <p:transition spd="slow" advTm="158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444" objId="4"/>
        <p14:stopEvt time="15806"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F467B2-17B8-F55D-58C2-CAD90421278F}"/>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dirty="0">
                <a:solidFill>
                  <a:schemeClr val="tx1"/>
                </a:solidFill>
                <a:latin typeface="+mj-lt"/>
                <a:ea typeface="+mj-ea"/>
                <a:cs typeface="+mj-cs"/>
              </a:rPr>
              <a:t>Type of exposure – Eye injuries</a:t>
            </a:r>
          </a:p>
        </p:txBody>
      </p:sp>
      <p:pic>
        <p:nvPicPr>
          <p:cNvPr id="5" name="Content Placeholder 4">
            <a:extLst>
              <a:ext uri="{FF2B5EF4-FFF2-40B4-BE49-F238E27FC236}">
                <a16:creationId xmlns:a16="http://schemas.microsoft.com/office/drawing/2014/main" id="{DD93035F-BBE0-720A-519C-0AF8C168076C}"/>
              </a:ext>
            </a:extLst>
          </p:cNvPr>
          <p:cNvPicPr>
            <a:picLocks noGrp="1" noChangeAspect="1"/>
          </p:cNvPicPr>
          <p:nvPr>
            <p:ph idx="1"/>
          </p:nvPr>
        </p:nvPicPr>
        <p:blipFill>
          <a:blip r:embed="rId6"/>
          <a:srcRect r="13481" b="1"/>
          <a:stretch/>
        </p:blipFill>
        <p:spPr>
          <a:xfrm>
            <a:off x="287828" y="2066319"/>
            <a:ext cx="5803323" cy="3890357"/>
          </a:xfrm>
          <a:prstGeom prst="rect">
            <a:avLst/>
          </a:prstGeom>
        </p:spPr>
      </p:pic>
      <p:pic>
        <p:nvPicPr>
          <p:cNvPr id="7" name="Picture 6">
            <a:extLst>
              <a:ext uri="{FF2B5EF4-FFF2-40B4-BE49-F238E27FC236}">
                <a16:creationId xmlns:a16="http://schemas.microsoft.com/office/drawing/2014/main" id="{5F4E5E3E-4B0A-1037-3EA0-1A9B5965C04F}"/>
              </a:ext>
            </a:extLst>
          </p:cNvPr>
          <p:cNvPicPr>
            <a:picLocks noChangeAspect="1"/>
          </p:cNvPicPr>
          <p:nvPr/>
        </p:nvPicPr>
        <p:blipFill>
          <a:blip r:embed="rId7"/>
          <a:srcRect l="8992" r="5605" b="-3"/>
          <a:stretch/>
        </p:blipFill>
        <p:spPr>
          <a:xfrm>
            <a:off x="6238389" y="2066318"/>
            <a:ext cx="5803323" cy="3890357"/>
          </a:xfrm>
          <a:prstGeom prst="rect">
            <a:avLst/>
          </a:prstGeom>
        </p:spPr>
      </p:pic>
      <p:pic>
        <p:nvPicPr>
          <p:cNvPr id="3" name="Recorded Sound">
            <a:hlinkClick r:id="" action="ppaction://media"/>
            <a:extLst>
              <a:ext uri="{FF2B5EF4-FFF2-40B4-BE49-F238E27FC236}">
                <a16:creationId xmlns:a16="http://schemas.microsoft.com/office/drawing/2014/main" id="{CB03A91A-CE99-6EB5-2398-748A4512067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738001" y="6176188"/>
            <a:ext cx="347663" cy="347663"/>
          </a:xfrm>
          <a:prstGeom prst="rect">
            <a:avLst/>
          </a:prstGeom>
        </p:spPr>
      </p:pic>
    </p:spTree>
    <p:custDataLst>
      <p:tags r:id="rId1"/>
    </p:custDataLst>
    <p:extLst>
      <p:ext uri="{BB962C8B-B14F-4D97-AF65-F5344CB8AC3E}">
        <p14:creationId xmlns:p14="http://schemas.microsoft.com/office/powerpoint/2010/main" val="845183701"/>
      </p:ext>
    </p:extLst>
  </p:cSld>
  <p:clrMapOvr>
    <a:masterClrMapping/>
  </p:clrMapOvr>
  <mc:AlternateContent xmlns:mc="http://schemas.openxmlformats.org/markup-compatibility/2006">
    <mc:Choice xmlns:p14="http://schemas.microsoft.com/office/powerpoint/2010/main" Requires="p14">
      <p:transition spd="slow" p14:dur="2000" advTm="73091"/>
    </mc:Choice>
    <mc:Fallback>
      <p:transition spd="slow" advTm="730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462" objId="3"/>
        <p14:stopEvt time="73091"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D138FB1-842C-775E-B2D3-55453BA4E84C}"/>
              </a:ext>
            </a:extLst>
          </p:cNvPr>
          <p:cNvSpPr>
            <a:spLocks noGrp="1"/>
          </p:cNvSpPr>
          <p:nvPr>
            <p:ph type="title"/>
          </p:nvPr>
        </p:nvSpPr>
        <p:spPr>
          <a:xfrm>
            <a:off x="841248" y="426720"/>
            <a:ext cx="10506456" cy="1919141"/>
          </a:xfrm>
        </p:spPr>
        <p:txBody>
          <a:bodyPr anchor="b">
            <a:normAutofit/>
          </a:bodyPr>
          <a:lstStyle/>
          <a:p>
            <a:r>
              <a:rPr lang="en-US" sz="6000">
                <a:solidFill>
                  <a:srgbClr val="FFFFFF"/>
                </a:solidFill>
              </a:rPr>
              <a:t>Laser Classification is mainly based on the level of hazard </a:t>
            </a:r>
            <a:endParaRPr lang="en-CA" sz="6000">
              <a:solidFill>
                <a:srgbClr val="FFFFFF"/>
              </a:solidFill>
            </a:endParaRPr>
          </a:p>
        </p:txBody>
      </p:sp>
      <p:sp>
        <p:nvSpPr>
          <p:cNvPr id="31" name="Rectangle 3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0" name="Content Placeholder 7">
            <a:extLst>
              <a:ext uri="{FF2B5EF4-FFF2-40B4-BE49-F238E27FC236}">
                <a16:creationId xmlns:a16="http://schemas.microsoft.com/office/drawing/2014/main" id="{B0EA511F-B8C7-36DA-C8EF-271FA40D8BEA}"/>
              </a:ext>
            </a:extLst>
          </p:cNvPr>
          <p:cNvGraphicFramePr>
            <a:graphicFrameLocks noGrp="1"/>
          </p:cNvGraphicFramePr>
          <p:nvPr>
            <p:ph idx="1"/>
            <p:extLst>
              <p:ext uri="{D42A27DB-BD31-4B8C-83A1-F6EECF244321}">
                <p14:modId xmlns:p14="http://schemas.microsoft.com/office/powerpoint/2010/main" val="1571363011"/>
              </p:ext>
            </p:extLst>
          </p:nvPr>
        </p:nvGraphicFramePr>
        <p:xfrm>
          <a:off x="841248" y="3337269"/>
          <a:ext cx="10509504" cy="29056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Recorded Sound">
            <a:hlinkClick r:id="" action="ppaction://media"/>
            <a:extLst>
              <a:ext uri="{FF2B5EF4-FFF2-40B4-BE49-F238E27FC236}">
                <a16:creationId xmlns:a16="http://schemas.microsoft.com/office/drawing/2014/main" id="{10D0BCA8-3FA1-5F1C-EFB5-FB63F7D3D4C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986479" y="5509298"/>
            <a:ext cx="347663" cy="347663"/>
          </a:xfrm>
          <a:prstGeom prst="rect">
            <a:avLst/>
          </a:prstGeom>
        </p:spPr>
      </p:pic>
    </p:spTree>
    <p:custDataLst>
      <p:tags r:id="rId1"/>
    </p:custDataLst>
    <p:extLst>
      <p:ext uri="{BB962C8B-B14F-4D97-AF65-F5344CB8AC3E}">
        <p14:creationId xmlns:p14="http://schemas.microsoft.com/office/powerpoint/2010/main" val="1304459739"/>
      </p:ext>
    </p:extLst>
  </p:cSld>
  <p:clrMapOvr>
    <a:masterClrMapping/>
  </p:clrMapOvr>
  <mc:AlternateContent xmlns:mc="http://schemas.openxmlformats.org/markup-compatibility/2006">
    <mc:Choice xmlns:p14="http://schemas.microsoft.com/office/powerpoint/2010/main" Requires="p14">
      <p:transition spd="slow" p14:dur="2000" advTm="15528"/>
    </mc:Choice>
    <mc:Fallback>
      <p:transition spd="slow" advTm="155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724" objId="3"/>
        <p14:stopEvt time="15270" objId="3"/>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D150CC5E-2102-EC1C-1EFB-B18552417C61}"/>
              </a:ext>
            </a:extLst>
          </p:cNvPr>
          <p:cNvSpPr>
            <a:spLocks noGrp="1"/>
          </p:cNvSpPr>
          <p:nvPr>
            <p:ph type="title"/>
          </p:nvPr>
        </p:nvSpPr>
        <p:spPr>
          <a:xfrm>
            <a:off x="1295400" y="669925"/>
            <a:ext cx="4800600" cy="1325563"/>
          </a:xfrm>
        </p:spPr>
        <p:txBody>
          <a:bodyPr anchor="b">
            <a:normAutofit/>
          </a:bodyPr>
          <a:lstStyle/>
          <a:p>
            <a:r>
              <a:rPr lang="en-US" dirty="0">
                <a:solidFill>
                  <a:schemeClr val="bg1"/>
                </a:solidFill>
              </a:rPr>
              <a:t>Laser Pointers </a:t>
            </a:r>
            <a:endParaRPr lang="en-CA" dirty="0">
              <a:solidFill>
                <a:schemeClr val="bg1"/>
              </a:solidFill>
            </a:endParaRPr>
          </a:p>
        </p:txBody>
      </p:sp>
      <p:cxnSp>
        <p:nvCxnSpPr>
          <p:cNvPr id="14" name="Straight Connector 13">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01F7392-81FA-01C0-1F80-26FFE626824F}"/>
              </a:ext>
            </a:extLst>
          </p:cNvPr>
          <p:cNvSpPr>
            <a:spLocks noGrp="1"/>
          </p:cNvSpPr>
          <p:nvPr>
            <p:ph idx="1"/>
          </p:nvPr>
        </p:nvSpPr>
        <p:spPr>
          <a:xfrm>
            <a:off x="1295400" y="2288833"/>
            <a:ext cx="4800600" cy="3711571"/>
          </a:xfrm>
        </p:spPr>
        <p:txBody>
          <a:bodyPr>
            <a:normAutofit/>
          </a:bodyPr>
          <a:lstStyle/>
          <a:p>
            <a:r>
              <a:rPr lang="en-US" sz="2000" b="1" dirty="0">
                <a:solidFill>
                  <a:schemeClr val="bg1"/>
                </a:solidFill>
              </a:rPr>
              <a:t>Class 1 and 2 - </a:t>
            </a:r>
            <a:r>
              <a:rPr lang="en-US" sz="2000" dirty="0">
                <a:solidFill>
                  <a:schemeClr val="bg1"/>
                </a:solidFill>
              </a:rPr>
              <a:t>Considered non-hazardous. Hazard increases if viewed with optical aids, including magnifiers, binoculars, or telescopes for an extended period of time (&gt;0.25sec). </a:t>
            </a:r>
            <a:endParaRPr lang="en-US" sz="2000" b="1" dirty="0">
              <a:solidFill>
                <a:schemeClr val="bg1"/>
              </a:solidFill>
            </a:endParaRPr>
          </a:p>
          <a:p>
            <a:r>
              <a:rPr lang="en-US" sz="2000" b="1" dirty="0">
                <a:solidFill>
                  <a:schemeClr val="bg1"/>
                </a:solidFill>
              </a:rPr>
              <a:t>Class 3R </a:t>
            </a:r>
            <a:r>
              <a:rPr lang="en-US" sz="2000" dirty="0">
                <a:solidFill>
                  <a:schemeClr val="bg1"/>
                </a:solidFill>
              </a:rPr>
              <a:t>- Depending on power and beam area, can be momentarily hazardous when directly viewed or when staring directly at the beam with an unaided eye. Risk of injury increases when viewed with optical aids. </a:t>
            </a:r>
            <a:endParaRPr lang="en-CA" sz="2000" dirty="0">
              <a:solidFill>
                <a:schemeClr val="bg1"/>
              </a:solidFill>
            </a:endParaRPr>
          </a:p>
        </p:txBody>
      </p:sp>
      <p:pic>
        <p:nvPicPr>
          <p:cNvPr id="7" name="Picture 6">
            <a:extLst>
              <a:ext uri="{FF2B5EF4-FFF2-40B4-BE49-F238E27FC236}">
                <a16:creationId xmlns:a16="http://schemas.microsoft.com/office/drawing/2014/main" id="{B9077792-09AD-4BB7-79E8-C5B85D96CC5E}"/>
              </a:ext>
            </a:extLst>
          </p:cNvPr>
          <p:cNvPicPr>
            <a:picLocks noChangeAspect="1"/>
          </p:cNvPicPr>
          <p:nvPr/>
        </p:nvPicPr>
        <p:blipFill>
          <a:blip r:embed="rId6"/>
          <a:stretch>
            <a:fillRect/>
          </a:stretch>
        </p:blipFill>
        <p:spPr>
          <a:xfrm>
            <a:off x="7044316" y="369913"/>
            <a:ext cx="2790394" cy="2784532"/>
          </a:xfrm>
          <a:prstGeom prst="rect">
            <a:avLst/>
          </a:prstGeom>
        </p:spPr>
      </p:pic>
      <p:sp>
        <p:nvSpPr>
          <p:cNvPr id="16" name="Rectangle 15">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2B6300-F70D-ADFF-B498-B98D1BC334C7}"/>
              </a:ext>
            </a:extLst>
          </p:cNvPr>
          <p:cNvPicPr>
            <a:picLocks noChangeAspect="1"/>
          </p:cNvPicPr>
          <p:nvPr/>
        </p:nvPicPr>
        <p:blipFill>
          <a:blip r:embed="rId7"/>
          <a:stretch>
            <a:fillRect/>
          </a:stretch>
        </p:blipFill>
        <p:spPr>
          <a:xfrm>
            <a:off x="8038661" y="3807633"/>
            <a:ext cx="3588640" cy="2629799"/>
          </a:xfrm>
          <a:prstGeom prst="rect">
            <a:avLst/>
          </a:prstGeom>
        </p:spPr>
      </p:pic>
      <p:sp>
        <p:nvSpPr>
          <p:cNvPr id="18" name="Rectangle 17">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474C2E87-440E-EB02-D14B-BB671603C9F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019267" y="6014243"/>
            <a:ext cx="347663" cy="347663"/>
          </a:xfrm>
          <a:prstGeom prst="rect">
            <a:avLst/>
          </a:prstGeom>
        </p:spPr>
      </p:pic>
    </p:spTree>
    <p:custDataLst>
      <p:tags r:id="rId1"/>
    </p:custDataLst>
    <p:extLst>
      <p:ext uri="{BB962C8B-B14F-4D97-AF65-F5344CB8AC3E}">
        <p14:creationId xmlns:p14="http://schemas.microsoft.com/office/powerpoint/2010/main" val="982011533"/>
      </p:ext>
    </p:extLst>
  </p:cSld>
  <p:clrMapOvr>
    <a:masterClrMapping/>
  </p:clrMapOvr>
  <mc:AlternateContent xmlns:mc="http://schemas.openxmlformats.org/markup-compatibility/2006">
    <mc:Choice xmlns:p14="http://schemas.microsoft.com/office/powerpoint/2010/main" Requires="p14">
      <p:transition spd="slow" p14:dur="2000" advTm="37709"/>
    </mc:Choice>
    <mc:Fallback>
      <p:transition spd="slow" advTm="377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01" objId="4"/>
        <p14:stopEvt time="37709"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33B2DF-152E-8E69-83AE-77B2495DA848}"/>
              </a:ext>
            </a:extLst>
          </p:cNvPr>
          <p:cNvSpPr>
            <a:spLocks noGrp="1"/>
          </p:cNvSpPr>
          <p:nvPr>
            <p:ph type="title"/>
          </p:nvPr>
        </p:nvSpPr>
        <p:spPr>
          <a:xfrm>
            <a:off x="761800" y="762001"/>
            <a:ext cx="5334197" cy="1708242"/>
          </a:xfrm>
        </p:spPr>
        <p:txBody>
          <a:bodyPr anchor="ctr">
            <a:normAutofit/>
          </a:bodyPr>
          <a:lstStyle/>
          <a:p>
            <a:r>
              <a:rPr lang="en-US" sz="4000"/>
              <a:t>Proper use of laser pointers</a:t>
            </a:r>
            <a:endParaRPr lang="en-CA" sz="4000"/>
          </a:p>
        </p:txBody>
      </p:sp>
      <p:sp>
        <p:nvSpPr>
          <p:cNvPr id="86" name="Content Placeholder 6">
            <a:extLst>
              <a:ext uri="{FF2B5EF4-FFF2-40B4-BE49-F238E27FC236}">
                <a16:creationId xmlns:a16="http://schemas.microsoft.com/office/drawing/2014/main" id="{4472D573-C39D-3C04-8EF1-04F959BA1EC6}"/>
              </a:ext>
            </a:extLst>
          </p:cNvPr>
          <p:cNvSpPr txBox="1">
            <a:spLocks noGrp="1"/>
          </p:cNvSpPr>
          <p:nvPr>
            <p:ph idx="1"/>
          </p:nvPr>
        </p:nvSpPr>
        <p:spPr>
          <a:xfrm>
            <a:off x="761800" y="2470244"/>
            <a:ext cx="5334197" cy="3769835"/>
          </a:xfrm>
          <a:prstGeom prst="rect">
            <a:avLst/>
          </a:prstGeom>
        </p:spPr>
        <p:txBody>
          <a:bodyPr rtlCol="0" anchor="ctr">
            <a:normAutofit/>
          </a:bodyPr>
          <a:lstStyle/>
          <a:p>
            <a:r>
              <a:rPr lang="en-CA" sz="1100" dirty="0"/>
              <a:t>When buying a laser pointer</a:t>
            </a:r>
          </a:p>
          <a:p>
            <a:pPr lvl="1"/>
            <a:r>
              <a:rPr lang="en-CA" sz="1100" dirty="0"/>
              <a:t>Choose one that is labeled Class II and operates with a wavelength between 630 nm and 680 nm. Maximum output should be less than 5m watts.</a:t>
            </a:r>
          </a:p>
          <a:p>
            <a:pPr lvl="1"/>
            <a:r>
              <a:rPr lang="en-CA" sz="1100" dirty="0"/>
              <a:t>Choose one that has a clear warning on the label about the potential to cause eye damage. Read the instructions carefully and follow them closely.</a:t>
            </a:r>
          </a:p>
          <a:p>
            <a:pPr lvl="1"/>
            <a:r>
              <a:rPr lang="en-CA" sz="1100" dirty="0"/>
              <a:t>Choose a laser pointer that stays on only when you apply pressure with your fingers. That way you can never leave the beam on by accident.</a:t>
            </a:r>
          </a:p>
          <a:p>
            <a:r>
              <a:rPr lang="en-US" sz="1100" dirty="0"/>
              <a:t>Before using your laser pointer</a:t>
            </a:r>
          </a:p>
          <a:p>
            <a:pPr lvl="1"/>
            <a:r>
              <a:rPr lang="en-US" sz="1100" dirty="0"/>
              <a:t>Check the laser label is affixed to your device (do not remove) and clearly shows the laser hazard radiation symbol.</a:t>
            </a:r>
          </a:p>
          <a:p>
            <a:r>
              <a:rPr lang="en-US" sz="1100" dirty="0"/>
              <a:t>Using your laser pointer</a:t>
            </a:r>
          </a:p>
          <a:p>
            <a:pPr lvl="1"/>
            <a:r>
              <a:rPr lang="en-CA" sz="1100" dirty="0"/>
              <a:t>Never point a laser beam at anyone and never look directly into the beam yourself.</a:t>
            </a:r>
          </a:p>
          <a:p>
            <a:pPr lvl="1"/>
            <a:r>
              <a:rPr lang="en-CA" sz="1100" dirty="0"/>
              <a:t>Never aim a laser pointer at surfaces that would reflect the light back, such as mirrors or mirrored surfaces.</a:t>
            </a:r>
          </a:p>
          <a:p>
            <a:pPr lvl="1"/>
            <a:r>
              <a:rPr lang="en-CA" sz="1100" dirty="0"/>
              <a:t>Never leave a laser pointer where children might get their hands on it.</a:t>
            </a:r>
          </a:p>
          <a:p>
            <a:pPr lvl="1"/>
            <a:r>
              <a:rPr lang="en-US" sz="1100" dirty="0"/>
              <a:t>Always turn off the laser when not in use to prevent unintended exposure</a:t>
            </a:r>
            <a:endParaRPr lang="en-CA" sz="1100" dirty="0"/>
          </a:p>
          <a:p>
            <a:endParaRPr lang="en-CA" sz="1100" dirty="0"/>
          </a:p>
        </p:txBody>
      </p:sp>
      <p:pic>
        <p:nvPicPr>
          <p:cNvPr id="8" name="Picture 7" descr="A hand holding a black object&#10;&#10;AI-generated content may be incorrect.">
            <a:extLst>
              <a:ext uri="{FF2B5EF4-FFF2-40B4-BE49-F238E27FC236}">
                <a16:creationId xmlns:a16="http://schemas.microsoft.com/office/drawing/2014/main" id="{23AE9A31-01AE-5E31-7219-80AAAAC9793D}"/>
              </a:ext>
            </a:extLst>
          </p:cNvPr>
          <p:cNvPicPr>
            <a:picLocks noChangeAspect="1"/>
          </p:cNvPicPr>
          <p:nvPr/>
        </p:nvPicPr>
        <p:blipFill>
          <a:blip r:embed="rId6">
            <a:extLst>
              <a:ext uri="{28A0092B-C50C-407E-A947-70E740481C1C}">
                <a14:useLocalDpi xmlns:a14="http://schemas.microsoft.com/office/drawing/2010/main" val="0"/>
              </a:ext>
            </a:extLst>
          </a:blip>
          <a:srcRect l="3422" r="2" b="2"/>
          <a:stretch/>
        </p:blipFill>
        <p:spPr>
          <a:xfrm rot="5400000">
            <a:off x="6090456" y="756455"/>
            <a:ext cx="6868886" cy="5334204"/>
          </a:xfrm>
          <a:prstGeom prst="rect">
            <a:avLst/>
          </a:prstGeom>
          <a:effectLst>
            <a:outerShdw blurRad="127000" dist="50800" dir="10800000" sx="99000" sy="99000" algn="r" rotWithShape="0">
              <a:prstClr val="black">
                <a:alpha val="40000"/>
              </a:prstClr>
            </a:outerShdw>
          </a:effectLst>
        </p:spPr>
      </p:pic>
      <p:sp>
        <p:nvSpPr>
          <p:cNvPr id="5" name="TextBox 4">
            <a:extLst>
              <a:ext uri="{FF2B5EF4-FFF2-40B4-BE49-F238E27FC236}">
                <a16:creationId xmlns:a16="http://schemas.microsoft.com/office/drawing/2014/main" id="{8BFB7CC5-2A19-0DC0-8051-206C3A61E61A}"/>
              </a:ext>
            </a:extLst>
          </p:cNvPr>
          <p:cNvSpPr txBox="1"/>
          <p:nvPr/>
        </p:nvSpPr>
        <p:spPr>
          <a:xfrm>
            <a:off x="9737482" y="6870700"/>
            <a:ext cx="2454518"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7" tooltip="https://www.ericteske.com/2014/04/new-gear-tripod-weight-and-green-laser.html">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8" tooltip="https://creativecommons.org/licenses/by-nc/3.0/">
                  <a:extLst>
                    <a:ext uri="{A12FA001-AC4F-418D-AE19-62706E023703}">
                      <ahyp:hlinkClr xmlns:ahyp="http://schemas.microsoft.com/office/drawing/2018/hyperlinkcolor" val="tx"/>
                    </a:ext>
                  </a:extLst>
                </a:hlinkClick>
              </a:rPr>
              <a:t>CC BY-NC</a:t>
            </a:r>
            <a:endParaRPr lang="en-CA" sz="700">
              <a:solidFill>
                <a:srgbClr val="FFFFFF"/>
              </a:solidFill>
            </a:endParaRPr>
          </a:p>
        </p:txBody>
      </p:sp>
      <p:sp>
        <p:nvSpPr>
          <p:cNvPr id="12" name="TextBox 11">
            <a:extLst>
              <a:ext uri="{FF2B5EF4-FFF2-40B4-BE49-F238E27FC236}">
                <a16:creationId xmlns:a16="http://schemas.microsoft.com/office/drawing/2014/main" id="{FABC1D4B-DE1F-EA3C-5806-DD48C104D64B}"/>
              </a:ext>
            </a:extLst>
          </p:cNvPr>
          <p:cNvSpPr txBox="1"/>
          <p:nvPr/>
        </p:nvSpPr>
        <p:spPr>
          <a:xfrm>
            <a:off x="7135612" y="6870700"/>
            <a:ext cx="2589170"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9" tooltip="http://www.ruthtrumpold.id.au/destech/?page_id=570">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10" tooltip="https://creativecommons.org/licenses/by-nc-sa/3.0/">
                  <a:extLst>
                    <a:ext uri="{A12FA001-AC4F-418D-AE19-62706E023703}">
                      <ahyp:hlinkClr xmlns:ahyp="http://schemas.microsoft.com/office/drawing/2018/hyperlinkcolor" val="tx"/>
                    </a:ext>
                  </a:extLst>
                </a:hlinkClick>
              </a:rPr>
              <a:t>CC BY-SA-NC</a:t>
            </a:r>
            <a:endParaRPr lang="en-CA" sz="700">
              <a:solidFill>
                <a:srgbClr val="FFFFFF"/>
              </a:solidFill>
            </a:endParaRPr>
          </a:p>
        </p:txBody>
      </p:sp>
      <p:pic>
        <p:nvPicPr>
          <p:cNvPr id="3" name="Recorded Sound">
            <a:hlinkClick r:id="" action="ppaction://media"/>
            <a:extLst>
              <a:ext uri="{FF2B5EF4-FFF2-40B4-BE49-F238E27FC236}">
                <a16:creationId xmlns:a16="http://schemas.microsoft.com/office/drawing/2014/main" id="{089A8FF4-E906-DBED-B873-81AC13560CC4}"/>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956662" y="5619888"/>
            <a:ext cx="347663" cy="347663"/>
          </a:xfrm>
          <a:prstGeom prst="rect">
            <a:avLst/>
          </a:prstGeom>
        </p:spPr>
      </p:pic>
    </p:spTree>
    <p:custDataLst>
      <p:tags r:id="rId1"/>
    </p:custDataLst>
    <p:extLst>
      <p:ext uri="{BB962C8B-B14F-4D97-AF65-F5344CB8AC3E}">
        <p14:creationId xmlns:p14="http://schemas.microsoft.com/office/powerpoint/2010/main" val="2384388240"/>
      </p:ext>
    </p:extLst>
  </p:cSld>
  <p:clrMapOvr>
    <a:masterClrMapping/>
  </p:clrMapOvr>
  <mc:AlternateContent xmlns:mc="http://schemas.openxmlformats.org/markup-compatibility/2006">
    <mc:Choice xmlns:p14="http://schemas.microsoft.com/office/powerpoint/2010/main" Requires="p14">
      <p:transition spd="slow" p14:dur="2000" advTm="82979"/>
    </mc:Choice>
    <mc:Fallback>
      <p:transition spd="slow" advTm="829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597" objId="3"/>
        <p14:stopEvt time="82979"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uilding with a sign on it&#10;&#10;AI-generated content may be incorrect.">
            <a:extLst>
              <a:ext uri="{FF2B5EF4-FFF2-40B4-BE49-F238E27FC236}">
                <a16:creationId xmlns:a16="http://schemas.microsoft.com/office/drawing/2014/main" id="{10092DAF-09D9-47D9-9C0C-99B756E321A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6236"/>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A40D15-E0C7-E05C-C49F-BA10F8CB2491}"/>
              </a:ext>
            </a:extLst>
          </p:cNvPr>
          <p:cNvSpPr>
            <a:spLocks noGrp="1"/>
          </p:cNvSpPr>
          <p:nvPr>
            <p:ph type="title"/>
          </p:nvPr>
        </p:nvSpPr>
        <p:spPr>
          <a:xfrm>
            <a:off x="7531610" y="365125"/>
            <a:ext cx="3822189" cy="1899912"/>
          </a:xfrm>
        </p:spPr>
        <p:txBody>
          <a:bodyPr>
            <a:normAutofit/>
          </a:bodyPr>
          <a:lstStyle/>
          <a:p>
            <a:r>
              <a:rPr lang="en-US" sz="4000"/>
              <a:t>Emergency </a:t>
            </a:r>
            <a:endParaRPr lang="en-CA" sz="4000"/>
          </a:p>
        </p:txBody>
      </p:sp>
      <p:sp>
        <p:nvSpPr>
          <p:cNvPr id="3" name="Content Placeholder 2">
            <a:extLst>
              <a:ext uri="{FF2B5EF4-FFF2-40B4-BE49-F238E27FC236}">
                <a16:creationId xmlns:a16="http://schemas.microsoft.com/office/drawing/2014/main" id="{C7BB0765-57FD-7F03-DD8D-1A6E4F6AB15B}"/>
              </a:ext>
            </a:extLst>
          </p:cNvPr>
          <p:cNvSpPr>
            <a:spLocks noGrp="1"/>
          </p:cNvSpPr>
          <p:nvPr>
            <p:ph idx="1"/>
          </p:nvPr>
        </p:nvSpPr>
        <p:spPr>
          <a:xfrm>
            <a:off x="7640940" y="1629131"/>
            <a:ext cx="3822189" cy="3742762"/>
          </a:xfrm>
        </p:spPr>
        <p:txBody>
          <a:bodyPr>
            <a:noAutofit/>
          </a:bodyPr>
          <a:lstStyle/>
          <a:p>
            <a:r>
              <a:rPr lang="en-US" sz="1400" b="0" i="0" dirty="0">
                <a:effectLst/>
              </a:rPr>
              <a:t>In the event of </a:t>
            </a:r>
            <a:r>
              <a:rPr lang="en-US" sz="1400" dirty="0"/>
              <a:t>an accidental </a:t>
            </a:r>
            <a:r>
              <a:rPr lang="en-US" sz="1400" b="0" i="0" dirty="0">
                <a:effectLst/>
              </a:rPr>
              <a:t>exposure and you are </a:t>
            </a:r>
            <a:r>
              <a:rPr lang="en-US" sz="1400" dirty="0"/>
              <a:t>feeling discomfort in your eyes after using a laser pointer, it is strongly recommended to be seeing by an expert to detect early signs of any ocular damage and to initiate prompt treatment if required.</a:t>
            </a:r>
          </a:p>
          <a:p>
            <a:endParaRPr lang="en-US" sz="1400" dirty="0"/>
          </a:p>
          <a:p>
            <a:r>
              <a:rPr lang="en-US" sz="1400" b="0" i="0" dirty="0">
                <a:effectLst/>
              </a:rPr>
              <a:t>You should contact Walsh and Associates during normal business hours, contact at  their main office in Belleville at</a:t>
            </a:r>
            <a:r>
              <a:rPr lang="en-US" sz="1400" b="1" i="0" dirty="0">
                <a:effectLst/>
              </a:rPr>
              <a:t> </a:t>
            </a:r>
            <a:r>
              <a:rPr lang="en-US" sz="1400" i="0" dirty="0">
                <a:effectLst/>
              </a:rPr>
              <a:t>613-966-4114, attend the Kingston General Hospital Emergency room, or your family health physician. </a:t>
            </a:r>
          </a:p>
          <a:p>
            <a:pPr>
              <a:buNone/>
            </a:pPr>
            <a:endParaRPr lang="en-US" sz="1400" b="1" i="0" dirty="0">
              <a:effectLst/>
            </a:endParaRPr>
          </a:p>
          <a:p>
            <a:pPr>
              <a:buNone/>
            </a:pPr>
            <a:r>
              <a:rPr lang="en-US" sz="1400" b="1" i="0" dirty="0">
                <a:effectLst/>
              </a:rPr>
              <a:t>DON’T FORGET TO NOTIFY YOUR SUPERVISOR AND SUBMIT AND INCIDENT REPORT TO THE ENVIRONMENTAL HEALTH AND SAFETY DEPARTMENT.  </a:t>
            </a:r>
            <a:endParaRPr lang="en-US" sz="1400" b="0" i="0" dirty="0">
              <a:effectLst/>
            </a:endParaRPr>
          </a:p>
          <a:p>
            <a:pPr>
              <a:buNone/>
            </a:pPr>
            <a:br>
              <a:rPr lang="en-US" sz="1400" b="0" i="0" dirty="0">
                <a:effectLst/>
              </a:rPr>
            </a:br>
            <a:r>
              <a:rPr lang="en-CA" sz="1400" dirty="0">
                <a:hlinkClick r:id="rId8"/>
              </a:rPr>
              <a:t>Incident Report fillable V2024 .pdf</a:t>
            </a:r>
            <a:endParaRPr lang="en-CA" sz="1400" dirty="0"/>
          </a:p>
        </p:txBody>
      </p:sp>
      <p:sp>
        <p:nvSpPr>
          <p:cNvPr id="6" name="TextBox 5">
            <a:extLst>
              <a:ext uri="{FF2B5EF4-FFF2-40B4-BE49-F238E27FC236}">
                <a16:creationId xmlns:a16="http://schemas.microsoft.com/office/drawing/2014/main" id="{C93D790A-0412-CA57-ECAF-D68A57BC3550}"/>
              </a:ext>
            </a:extLst>
          </p:cNvPr>
          <p:cNvSpPr txBox="1"/>
          <p:nvPr/>
        </p:nvSpPr>
        <p:spPr>
          <a:xfrm>
            <a:off x="7372219" y="6657945"/>
            <a:ext cx="2297424" cy="200055"/>
          </a:xfrm>
          <a:prstGeom prst="rect">
            <a:avLst/>
          </a:prstGeom>
          <a:solidFill>
            <a:srgbClr val="000000"/>
          </a:solidFill>
        </p:spPr>
        <p:txBody>
          <a:bodyPr wrap="none" rtlCol="0">
            <a:spAutoFit/>
          </a:bodyPr>
          <a:lstStyle/>
          <a:p>
            <a:pPr algn="r">
              <a:spcAft>
                <a:spcPts val="600"/>
              </a:spcAft>
            </a:pPr>
            <a:r>
              <a:rPr lang="en-CA" sz="700">
                <a:solidFill>
                  <a:srgbClr val="FFFFFF"/>
                </a:solidFill>
                <a:hlinkClick r:id="rId7" tooltip="https://www.flickr.com/photos/komunews/6336510146/">
                  <a:extLst>
                    <a:ext uri="{A12FA001-AC4F-418D-AE19-62706E023703}">
                      <ahyp:hlinkClr xmlns:ahyp="http://schemas.microsoft.com/office/drawing/2018/hyperlinkcolor" val="tx"/>
                    </a:ext>
                  </a:extLst>
                </a:hlinkClick>
              </a:rPr>
              <a:t>This Photo</a:t>
            </a:r>
            <a:r>
              <a:rPr lang="en-CA" sz="700">
                <a:solidFill>
                  <a:srgbClr val="FFFFFF"/>
                </a:solidFill>
              </a:rPr>
              <a:t> by Unknown Author is licensed under </a:t>
            </a:r>
            <a:r>
              <a:rPr lang="en-CA" sz="700">
                <a:solidFill>
                  <a:srgbClr val="FFFFFF"/>
                </a:solidFill>
                <a:hlinkClick r:id="rId9" tooltip="https://creativecommons.org/licenses/by/3.0/">
                  <a:extLst>
                    <a:ext uri="{A12FA001-AC4F-418D-AE19-62706E023703}">
                      <ahyp:hlinkClr xmlns:ahyp="http://schemas.microsoft.com/office/drawing/2018/hyperlinkcolor" val="tx"/>
                    </a:ext>
                  </a:extLst>
                </a:hlinkClick>
              </a:rPr>
              <a:t>CC BY</a:t>
            </a:r>
            <a:endParaRPr lang="en-CA" sz="700">
              <a:solidFill>
                <a:srgbClr val="FFFFFF"/>
              </a:solidFill>
            </a:endParaRPr>
          </a:p>
        </p:txBody>
      </p:sp>
      <p:pic>
        <p:nvPicPr>
          <p:cNvPr id="4" name="Recorded Sound">
            <a:hlinkClick r:id="" action="ppaction://media"/>
            <a:extLst>
              <a:ext uri="{FF2B5EF4-FFF2-40B4-BE49-F238E27FC236}">
                <a16:creationId xmlns:a16="http://schemas.microsoft.com/office/drawing/2014/main" id="{092D7EC1-231D-624F-DB23-A3F08E6D393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547540" y="5848488"/>
            <a:ext cx="347663" cy="347663"/>
          </a:xfrm>
          <a:prstGeom prst="rect">
            <a:avLst/>
          </a:prstGeom>
        </p:spPr>
      </p:pic>
    </p:spTree>
    <p:custDataLst>
      <p:tags r:id="rId1"/>
    </p:custDataLst>
    <p:extLst>
      <p:ext uri="{BB962C8B-B14F-4D97-AF65-F5344CB8AC3E}">
        <p14:creationId xmlns:p14="http://schemas.microsoft.com/office/powerpoint/2010/main" val="3393603791"/>
      </p:ext>
    </p:extLst>
  </p:cSld>
  <p:clrMapOvr>
    <a:masterClrMapping/>
  </p:clrMapOvr>
  <mc:AlternateContent xmlns:mc="http://schemas.openxmlformats.org/markup-compatibility/2006">
    <mc:Choice xmlns:p14="http://schemas.microsoft.com/office/powerpoint/2010/main" Requires="p14">
      <p:transition spd="slow" p14:dur="2000" advTm="43579"/>
    </mc:Choice>
    <mc:Fallback>
      <p:transition spd="slow" advTm="435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607" objId="4"/>
        <p14:stopEvt time="43579"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3.6"/>
</p:tagLst>
</file>

<file path=ppt/tags/tag10.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1.7"/>
</p:tagLst>
</file>

<file path=ppt/tags/tag4.xml><?xml version="1.0" encoding="utf-8"?>
<p:tagLst xmlns:a="http://schemas.openxmlformats.org/drawingml/2006/main" xmlns:r="http://schemas.openxmlformats.org/officeDocument/2006/relationships" xmlns:p="http://schemas.openxmlformats.org/presentationml/2006/main">
  <p:tag name="TIMING" val="|1.4"/>
</p:tagLst>
</file>

<file path=ppt/tags/tag5.xml><?xml version="1.0" encoding="utf-8"?>
<p:tagLst xmlns:a="http://schemas.openxmlformats.org/drawingml/2006/main" xmlns:r="http://schemas.openxmlformats.org/officeDocument/2006/relationships" xmlns:p="http://schemas.openxmlformats.org/presentationml/2006/main">
  <p:tag name="TIMING" val="|1.4"/>
</p:tagLst>
</file>

<file path=ppt/tags/tag6.xml><?xml version="1.0" encoding="utf-8"?>
<p:tagLst xmlns:a="http://schemas.openxmlformats.org/drawingml/2006/main" xmlns:r="http://schemas.openxmlformats.org/officeDocument/2006/relationships" xmlns:p="http://schemas.openxmlformats.org/presentationml/2006/main">
  <p:tag name="TIMING" val="|1.7"/>
</p:tagLst>
</file>

<file path=ppt/tags/tag7.xml><?xml version="1.0" encoding="utf-8"?>
<p:tagLst xmlns:a="http://schemas.openxmlformats.org/drawingml/2006/main" xmlns:r="http://schemas.openxmlformats.org/officeDocument/2006/relationships" xmlns:p="http://schemas.openxmlformats.org/presentationml/2006/main">
  <p:tag name="TIMING" val="|1.6"/>
</p:tagLst>
</file>

<file path=ppt/tags/tag8.xml><?xml version="1.0" encoding="utf-8"?>
<p:tagLst xmlns:a="http://schemas.openxmlformats.org/drawingml/2006/main" xmlns:r="http://schemas.openxmlformats.org/officeDocument/2006/relationships" xmlns:p="http://schemas.openxmlformats.org/presentationml/2006/main">
  <p:tag name="TIMING" val="|1.5"/>
</p:tagLst>
</file>

<file path=ppt/tags/tag9.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1501</TotalTime>
  <Words>1216</Words>
  <Application>Microsoft Office PowerPoint</Application>
  <PresentationFormat>Widescreen</PresentationFormat>
  <Paragraphs>76</Paragraphs>
  <Slides>10</Slides>
  <Notes>10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Calibri</vt:lpstr>
      <vt:lpstr>Office Theme</vt:lpstr>
      <vt:lpstr>Laser Pointer  Safety Awareness</vt:lpstr>
      <vt:lpstr>Laser use</vt:lpstr>
      <vt:lpstr> </vt:lpstr>
      <vt:lpstr>Laser Hazards </vt:lpstr>
      <vt:lpstr>Type of exposure – Eye injuries</vt:lpstr>
      <vt:lpstr>Laser Classification is mainly based on the level of hazard </vt:lpstr>
      <vt:lpstr>Laser Pointers </vt:lpstr>
      <vt:lpstr>Proper use of laser pointers</vt:lpstr>
      <vt:lpstr>Emergency </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Raico Laria Lamela</dc:creator>
  <cp:lastModifiedBy>Raico Laria Lamela</cp:lastModifiedBy>
  <cp:revision>1</cp:revision>
  <dcterms:created xsi:type="dcterms:W3CDTF">2025-04-02T15:12:39Z</dcterms:created>
  <dcterms:modified xsi:type="dcterms:W3CDTF">2025-04-09T16:00:23Z</dcterms:modified>
</cp:coreProperties>
</file>