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1" r:id="rId4"/>
    <p:sldId id="264" r:id="rId5"/>
    <p:sldId id="258" r:id="rId6"/>
    <p:sldId id="259" r:id="rId7"/>
    <p:sldId id="260" r:id="rId8"/>
    <p:sldId id="266" r:id="rId9"/>
    <p:sldId id="263" r:id="rId10"/>
    <p:sldId id="265" r:id="rId11"/>
    <p:sldId id="262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049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500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7286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6927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8656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0684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203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203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990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449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42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039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0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665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817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196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iarGb_LK10" TargetMode="External"/><Relationship Id="rId5" Type="http://schemas.openxmlformats.org/officeDocument/2006/relationships/hyperlink" Target="http://mocomi.com/pulley/" TargetMode="External"/><Relationship Id="rId4" Type="http://schemas.openxmlformats.org/officeDocument/2006/relationships/hyperlink" Target="https://www.youtube.com/watch?v=LiarGb_LK1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sz="13800" dirty="0" smtClean="0"/>
              <a:t>Pulleys</a:t>
            </a:r>
            <a:endParaRPr lang="en-CA" sz="1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CA" sz="2800" dirty="0" smtClean="0"/>
              <a:t>Simple Machines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72817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198" y="978904"/>
            <a:ext cx="6595663" cy="5661046"/>
          </a:xfrm>
        </p:spPr>
        <p:txBody>
          <a:bodyPr>
            <a:normAutofit/>
          </a:bodyPr>
          <a:lstStyle/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Instead of trying to lift an object from the side, a pulley will allow you to lift it from the top</a:t>
            </a:r>
          </a:p>
          <a:p>
            <a:endParaRPr lang="en-CA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This allows you to pull the object up with more strength because you can get all of your weight into it!</a:t>
            </a:r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6" name="Picture 2" descr="http://gb.fotolibra.com/images/previews/49428-pulley-system-illustratio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521" y="1437027"/>
            <a:ext cx="2587624" cy="4519718"/>
          </a:xfrm>
          <a:prstGeom prst="rect">
            <a:avLst/>
          </a:prstGeom>
          <a:noFill/>
          <a:ln w="508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42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Pulleys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2759" y="1647065"/>
            <a:ext cx="8705817" cy="4085466"/>
          </a:xfrm>
        </p:spPr>
        <p:txBody>
          <a:bodyPr>
            <a:noAutofit/>
          </a:bodyPr>
          <a:lstStyle/>
          <a:p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Fixed Pulley: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this type of pulley is attached to a supporting structure and stays in place</a:t>
            </a:r>
          </a:p>
          <a:p>
            <a:endParaRPr lang="en-CA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Movable Pulley: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this type of pulley is able to move with the object being lifted</a:t>
            </a:r>
          </a:p>
          <a:p>
            <a:endParaRPr lang="en-CA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Compound Pulley: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this is when 2 or more pulleys are put together</a:t>
            </a:r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Pulleys</a:t>
            </a:r>
            <a:endParaRPr lang="en-CA" dirty="0"/>
          </a:p>
        </p:txBody>
      </p:sp>
      <p:pic>
        <p:nvPicPr>
          <p:cNvPr id="4" name="Picture 2" descr="http://www.miniscience.com/projects/pulley/pulley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768" y="1620909"/>
            <a:ext cx="4838456" cy="4380377"/>
          </a:xfrm>
          <a:prstGeom prst="rect">
            <a:avLst/>
          </a:prstGeom>
          <a:noFill/>
          <a:ln w="508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Brace 6"/>
          <p:cNvSpPr/>
          <p:nvPr/>
        </p:nvSpPr>
        <p:spPr>
          <a:xfrm>
            <a:off x="7371471" y="2180492"/>
            <a:ext cx="604911" cy="1913206"/>
          </a:xfrm>
          <a:prstGeom prst="rightBrac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1279815" y="2038741"/>
            <a:ext cx="1242070" cy="66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fixed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116" y="3640966"/>
            <a:ext cx="2159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moveable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52862" y="2813929"/>
            <a:ext cx="2242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compound</a:t>
            </a:r>
            <a:endParaRPr lang="en-CA" b="1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8" idx="3"/>
          </p:cNvCxnSpPr>
          <p:nvPr/>
        </p:nvCxnSpPr>
        <p:spPr>
          <a:xfrm flipV="1">
            <a:off x="2521885" y="2348522"/>
            <a:ext cx="2345537" cy="2364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3"/>
          </p:cNvCxnSpPr>
          <p:nvPr/>
        </p:nvCxnSpPr>
        <p:spPr>
          <a:xfrm flipV="1">
            <a:off x="3021990" y="3930316"/>
            <a:ext cx="2307841" cy="33816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3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Compound Pulleys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The more pulleys you put together, the higher the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mechanical advantage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of the pulley system</a:t>
            </a:r>
          </a:p>
          <a:p>
            <a:endParaRPr lang="en-CA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Each extra pulley in a pulley system helps reduce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effort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needed by 1 </a:t>
            </a:r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08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Let’s try it!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solidFill>
                  <a:schemeClr val="bg2">
                    <a:lumMod val="50000"/>
                  </a:schemeClr>
                </a:solidFill>
              </a:rPr>
              <a:t>Use different types of pulleys to lift different weights!</a:t>
            </a:r>
          </a:p>
          <a:p>
            <a:pPr lvl="1"/>
            <a:r>
              <a:rPr lang="en-CA" sz="3400" dirty="0" smtClean="0">
                <a:solidFill>
                  <a:schemeClr val="bg2">
                    <a:lumMod val="50000"/>
                  </a:schemeClr>
                </a:solidFill>
              </a:rPr>
              <a:t>Write down </a:t>
            </a:r>
            <a:r>
              <a:rPr lang="en-CA" sz="3400" smtClean="0">
                <a:solidFill>
                  <a:schemeClr val="bg2">
                    <a:lumMod val="50000"/>
                  </a:schemeClr>
                </a:solidFill>
              </a:rPr>
              <a:t>your observations</a:t>
            </a:r>
            <a:endParaRPr lang="en-CA" sz="3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23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64" y="468923"/>
            <a:ext cx="8596668" cy="1320800"/>
          </a:xfrm>
        </p:spPr>
        <p:txBody>
          <a:bodyPr/>
          <a:lstStyle/>
          <a:p>
            <a:pPr algn="ctr"/>
            <a:r>
              <a:rPr lang="en-CA" dirty="0" smtClean="0"/>
              <a:t>Pulleys are used to help lift heavy objects</a:t>
            </a:r>
            <a:endParaRPr lang="en-CA" dirty="0"/>
          </a:p>
        </p:txBody>
      </p:sp>
      <p:pic>
        <p:nvPicPr>
          <p:cNvPr id="1026" name="Picture 2" descr="http://www.school-for-champions.com/machines/images/simple_machines_pulley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051" y="1789723"/>
            <a:ext cx="3103358" cy="4336743"/>
          </a:xfrm>
          <a:prstGeom prst="rect">
            <a:avLst/>
          </a:prstGeom>
          <a:noFill/>
          <a:ln w="50800" cap="sq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36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iarGb_LK1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74887" y="1562614"/>
            <a:ext cx="8326117" cy="4683441"/>
          </a:xfrm>
          <a:prstGeom prst="rect">
            <a:avLst/>
          </a:prstGeom>
          <a:ln w="50800">
            <a:solidFill>
              <a:schemeClr val="bg2">
                <a:lumMod val="50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 pulley? 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683380" y="6334780"/>
            <a:ext cx="226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dirty="0" smtClean="0"/>
              <a:t>Click </a:t>
            </a:r>
            <a:r>
              <a:rPr lang="en-CA" sz="1400" b="1" dirty="0" smtClean="0">
                <a:hlinkClick r:id="rId4"/>
              </a:rPr>
              <a:t>here</a:t>
            </a:r>
            <a:r>
              <a:rPr lang="en-CA" sz="1400" dirty="0" smtClean="0">
                <a:hlinkClick r:id="rId4"/>
              </a:rPr>
              <a:t> </a:t>
            </a:r>
            <a:r>
              <a:rPr lang="en-CA" sz="1400" dirty="0" smtClean="0"/>
              <a:t>to load video </a:t>
            </a:r>
          </a:p>
          <a:p>
            <a:pPr algn="ctr"/>
            <a:r>
              <a:rPr lang="en-CA" sz="1400" dirty="0" smtClean="0"/>
              <a:t>on YouTube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67937" y="6334780"/>
            <a:ext cx="2590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dirty="0"/>
              <a:t>Click </a:t>
            </a:r>
            <a:r>
              <a:rPr lang="en-CA" sz="1400" b="1" dirty="0">
                <a:hlinkClick r:id="rId5"/>
              </a:rPr>
              <a:t>here</a:t>
            </a:r>
            <a:r>
              <a:rPr lang="en-CA" sz="1400" dirty="0">
                <a:hlinkClick r:id="rId5"/>
              </a:rPr>
              <a:t> </a:t>
            </a:r>
            <a:r>
              <a:rPr lang="en-CA" sz="1400" dirty="0"/>
              <a:t>to load video </a:t>
            </a:r>
          </a:p>
          <a:p>
            <a:pPr algn="ctr"/>
            <a:r>
              <a:rPr lang="en-CA" sz="1400" dirty="0"/>
              <a:t>on </a:t>
            </a:r>
            <a:r>
              <a:rPr lang="en-CA" sz="1400" dirty="0" smtClean="0"/>
              <a:t>mocomi.com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81749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 pulley?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sz="3600" b="1" dirty="0" smtClean="0">
                <a:solidFill>
                  <a:schemeClr val="bg2">
                    <a:lumMod val="50000"/>
                  </a:schemeClr>
                </a:solidFill>
              </a:rPr>
              <a:t>Pulley: </a:t>
            </a:r>
            <a:r>
              <a:rPr lang="en-CA" altLang="en-US" sz="3600" dirty="0" smtClean="0">
                <a:solidFill>
                  <a:schemeClr val="bg2">
                    <a:lumMod val="50000"/>
                  </a:schemeClr>
                </a:solidFill>
              </a:rPr>
              <a:t>a simple machine that is used to change the direction you have to apply </a:t>
            </a:r>
            <a:r>
              <a:rPr lang="en-CA" altLang="en-US" sz="3600" b="1" dirty="0" smtClean="0">
                <a:solidFill>
                  <a:schemeClr val="bg2">
                    <a:lumMod val="50000"/>
                  </a:schemeClr>
                </a:solidFill>
              </a:rPr>
              <a:t>force</a:t>
            </a:r>
            <a:r>
              <a:rPr lang="en-CA" altLang="en-US" sz="3600" dirty="0" smtClean="0">
                <a:solidFill>
                  <a:schemeClr val="bg2">
                    <a:lumMod val="50000"/>
                  </a:schemeClr>
                </a:solidFill>
              </a:rPr>
              <a:t> to move an object </a:t>
            </a:r>
          </a:p>
          <a:p>
            <a:pPr lvl="1"/>
            <a:r>
              <a:rPr lang="en-CA" altLang="en-US" sz="3200" dirty="0" smtClean="0">
                <a:solidFill>
                  <a:schemeClr val="bg2">
                    <a:lumMod val="50000"/>
                  </a:schemeClr>
                </a:solidFill>
              </a:rPr>
              <a:t>The more pulley’s you put together, the easier it becomes to move</a:t>
            </a:r>
            <a:endParaRPr lang="en-CA" alt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581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9427" y="1949605"/>
            <a:ext cx="2487384" cy="4230991"/>
          </a:xfrm>
          <a:prstGeom prst="rect">
            <a:avLst/>
          </a:prstGeom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7765366" y="2618654"/>
            <a:ext cx="1252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>
                <a:solidFill>
                  <a:srgbClr val="FF0000"/>
                </a:solidFill>
              </a:rPr>
              <a:t>wheel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55641" y="4555978"/>
            <a:ext cx="125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rope</a:t>
            </a:r>
            <a:endParaRPr lang="en-CA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65366" y="4617534"/>
            <a:ext cx="1252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>
                <a:solidFill>
                  <a:srgbClr val="FF0000"/>
                </a:solidFill>
              </a:rPr>
              <a:t>axle</a:t>
            </a:r>
            <a:endParaRPr lang="en-CA" sz="3200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3507665" y="4879144"/>
            <a:ext cx="1319628" cy="292387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>
            <a:off x="6738424" y="2911042"/>
            <a:ext cx="1026942" cy="52269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</p:cNvCxnSpPr>
          <p:nvPr/>
        </p:nvCxnSpPr>
        <p:spPr>
          <a:xfrm flipH="1" flipV="1">
            <a:off x="6344530" y="3946492"/>
            <a:ext cx="1420836" cy="96343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0725" y="547434"/>
            <a:ext cx="8086838" cy="3880773"/>
          </a:xfrm>
        </p:spPr>
        <p:txBody>
          <a:bodyPr/>
          <a:lstStyle/>
          <a:p>
            <a:r>
              <a:rPr lang="en-CA" sz="3600" dirty="0">
                <a:solidFill>
                  <a:schemeClr val="bg2">
                    <a:lumMod val="50000"/>
                  </a:schemeClr>
                </a:solidFill>
              </a:rPr>
              <a:t>They work by using a </a:t>
            </a:r>
            <a:r>
              <a:rPr lang="en-CA" sz="3600" b="1" dirty="0">
                <a:solidFill>
                  <a:schemeClr val="bg2">
                    <a:lumMod val="50000"/>
                  </a:schemeClr>
                </a:solidFill>
              </a:rPr>
              <a:t>wheel</a:t>
            </a:r>
            <a:r>
              <a:rPr lang="en-CA" sz="3600" dirty="0">
                <a:solidFill>
                  <a:schemeClr val="bg2">
                    <a:lumMod val="50000"/>
                  </a:schemeClr>
                </a:solidFill>
              </a:rPr>
              <a:t>, an </a:t>
            </a:r>
            <a:r>
              <a:rPr lang="en-CA" sz="3600" b="1" dirty="0">
                <a:solidFill>
                  <a:schemeClr val="bg2">
                    <a:lumMod val="50000"/>
                  </a:schemeClr>
                </a:solidFill>
              </a:rPr>
              <a:t>axle</a:t>
            </a:r>
            <a:r>
              <a:rPr lang="en-CA" sz="3600" dirty="0">
                <a:solidFill>
                  <a:schemeClr val="bg2">
                    <a:lumMod val="50000"/>
                  </a:schemeClr>
                </a:solidFill>
              </a:rPr>
              <a:t>, and a </a:t>
            </a:r>
            <a:r>
              <a:rPr lang="en-CA" sz="3600" b="1" dirty="0">
                <a:solidFill>
                  <a:schemeClr val="bg2">
                    <a:lumMod val="50000"/>
                  </a:schemeClr>
                </a:solidFill>
              </a:rPr>
              <a:t>rope</a:t>
            </a:r>
            <a:endParaRPr lang="en-CA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03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www.school-for-champions.com/machines/images/simple_machines_pulle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897" y="3195792"/>
            <a:ext cx="2231223" cy="3117990"/>
          </a:xfrm>
          <a:prstGeom prst="rect">
            <a:avLst/>
          </a:prstGeom>
          <a:noFill/>
          <a:ln w="50800" cap="sq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943" y="458397"/>
            <a:ext cx="8424463" cy="3880773"/>
          </a:xfrm>
        </p:spPr>
        <p:txBody>
          <a:bodyPr>
            <a:normAutofit/>
          </a:bodyPr>
          <a:lstStyle/>
          <a:p>
            <a:r>
              <a:rPr lang="en-CA" sz="2800" dirty="0" smtClean="0">
                <a:solidFill>
                  <a:srgbClr val="0070C0"/>
                </a:solidFill>
              </a:rPr>
              <a:t>The </a:t>
            </a:r>
            <a:r>
              <a:rPr lang="en-CA" sz="2800" b="1" dirty="0" smtClean="0">
                <a:solidFill>
                  <a:srgbClr val="0070C0"/>
                </a:solidFill>
              </a:rPr>
              <a:t>axle</a:t>
            </a:r>
            <a:r>
              <a:rPr lang="en-CA" sz="2800" dirty="0" smtClean="0">
                <a:solidFill>
                  <a:srgbClr val="0070C0"/>
                </a:solidFill>
              </a:rPr>
              <a:t> holds the </a:t>
            </a:r>
            <a:r>
              <a:rPr lang="en-CA" sz="2800" b="1" dirty="0" smtClean="0">
                <a:solidFill>
                  <a:srgbClr val="0070C0"/>
                </a:solidFill>
              </a:rPr>
              <a:t>wheel</a:t>
            </a:r>
            <a:r>
              <a:rPr lang="en-CA" sz="2800" dirty="0" smtClean="0">
                <a:solidFill>
                  <a:srgbClr val="0070C0"/>
                </a:solidFill>
              </a:rPr>
              <a:t> in place</a:t>
            </a:r>
          </a:p>
          <a:p>
            <a:r>
              <a:rPr lang="en-CA" sz="2800" dirty="0" smtClean="0">
                <a:solidFill>
                  <a:srgbClr val="0070C0"/>
                </a:solidFill>
              </a:rPr>
              <a:t>The </a:t>
            </a:r>
            <a:r>
              <a:rPr lang="en-CA" sz="2800" b="1" dirty="0" smtClean="0">
                <a:solidFill>
                  <a:srgbClr val="0070C0"/>
                </a:solidFill>
              </a:rPr>
              <a:t>wheel</a:t>
            </a:r>
            <a:r>
              <a:rPr lang="en-CA" sz="2800" dirty="0" smtClean="0">
                <a:solidFill>
                  <a:srgbClr val="0070C0"/>
                </a:solidFill>
              </a:rPr>
              <a:t> allows the </a:t>
            </a:r>
            <a:r>
              <a:rPr lang="en-CA" sz="2800" b="1" dirty="0" smtClean="0">
                <a:solidFill>
                  <a:srgbClr val="0070C0"/>
                </a:solidFill>
              </a:rPr>
              <a:t>rope</a:t>
            </a:r>
            <a:r>
              <a:rPr lang="en-CA" sz="2800" dirty="0" smtClean="0">
                <a:solidFill>
                  <a:srgbClr val="0070C0"/>
                </a:solidFill>
              </a:rPr>
              <a:t> to move around it smoothly</a:t>
            </a:r>
          </a:p>
          <a:p>
            <a:r>
              <a:rPr lang="en-CA" sz="2800" dirty="0" smtClean="0">
                <a:solidFill>
                  <a:srgbClr val="0070C0"/>
                </a:solidFill>
              </a:rPr>
              <a:t>The </a:t>
            </a:r>
            <a:r>
              <a:rPr lang="en-CA" sz="2800" b="1" dirty="0" smtClean="0">
                <a:solidFill>
                  <a:srgbClr val="0070C0"/>
                </a:solidFill>
              </a:rPr>
              <a:t>rope</a:t>
            </a:r>
            <a:r>
              <a:rPr lang="en-CA" sz="2800" dirty="0" smtClean="0">
                <a:solidFill>
                  <a:srgbClr val="0070C0"/>
                </a:solidFill>
              </a:rPr>
              <a:t> is pulled across the </a:t>
            </a:r>
            <a:r>
              <a:rPr lang="en-CA" sz="2800" b="1" dirty="0" smtClean="0">
                <a:solidFill>
                  <a:srgbClr val="0070C0"/>
                </a:solidFill>
              </a:rPr>
              <a:t>wheel</a:t>
            </a:r>
            <a:r>
              <a:rPr lang="en-CA" sz="2800" dirty="0" smtClean="0">
                <a:solidFill>
                  <a:srgbClr val="0070C0"/>
                </a:solidFill>
              </a:rPr>
              <a:t> and </a:t>
            </a:r>
            <a:r>
              <a:rPr lang="en-CA" sz="2800" b="1" dirty="0" smtClean="0">
                <a:solidFill>
                  <a:srgbClr val="0070C0"/>
                </a:solidFill>
              </a:rPr>
              <a:t>axle</a:t>
            </a:r>
            <a:r>
              <a:rPr lang="en-CA" sz="2800" dirty="0" smtClean="0">
                <a:solidFill>
                  <a:srgbClr val="0070C0"/>
                </a:solidFill>
              </a:rPr>
              <a:t>, making it easy to lift objects attached to the other side </a:t>
            </a:r>
            <a:endParaRPr lang="en-CA" sz="28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0406" y="4436862"/>
            <a:ext cx="125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force</a:t>
            </a:r>
            <a:endParaRPr lang="en-CA" sz="40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5" idx="3"/>
          </p:cNvCxnSpPr>
          <p:nvPr/>
        </p:nvCxnSpPr>
        <p:spPr>
          <a:xfrm>
            <a:off x="3232430" y="4760028"/>
            <a:ext cx="928467" cy="564655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14119" y="5180886"/>
            <a:ext cx="125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load</a:t>
            </a:r>
            <a:endParaRPr lang="en-CA" sz="4000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6611815" y="5500467"/>
            <a:ext cx="902304" cy="3585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70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are some examples of </a:t>
            </a:r>
            <a:r>
              <a:rPr lang="en-CA" b="1" dirty="0" smtClean="0"/>
              <a:t>pulleys</a:t>
            </a:r>
            <a:r>
              <a:rPr lang="en-CA" dirty="0" smtClean="0"/>
              <a:t> you might see in your daily lives?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13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are some examples of </a:t>
            </a:r>
            <a:r>
              <a:rPr lang="en-CA" b="1" dirty="0" smtClean="0"/>
              <a:t>pulleys</a:t>
            </a:r>
            <a:r>
              <a:rPr lang="en-CA" dirty="0" smtClean="0"/>
              <a:t> you might see in your daily lives? </a:t>
            </a:r>
            <a:endParaRPr lang="en-CA" dirty="0"/>
          </a:p>
        </p:txBody>
      </p:sp>
      <p:pic>
        <p:nvPicPr>
          <p:cNvPr id="1028" name="Picture 4" descr="http://pe1.samondeo.com/images1/crane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64" y="2449490"/>
            <a:ext cx="2031329" cy="3271771"/>
          </a:xfrm>
          <a:prstGeom prst="rect">
            <a:avLst/>
          </a:prstGeom>
          <a:noFill/>
          <a:ln w="50800"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commons/6/68/Canada_flag_halifax_9_-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176" y="1838783"/>
            <a:ext cx="2995455" cy="2246591"/>
          </a:xfrm>
          <a:prstGeom prst="rect">
            <a:avLst/>
          </a:prstGeom>
          <a:noFill/>
          <a:ln w="50800"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photocase.de/stock-fotos/12560-stock-photo-alt-technik-technologie-fahrstuhl-drahtseil-elektrisches-gerae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496" y="2962079"/>
            <a:ext cx="2447974" cy="3263966"/>
          </a:xfrm>
          <a:prstGeom prst="rect">
            <a:avLst/>
          </a:prstGeom>
          <a:noFill/>
          <a:ln w="50800"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upload.wikimedia.org/wikipedia/commons/thumb/4/48/HMCS_Oriole_lines_2.JPG/300px-HMCS_Oriole_lines_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658" y="4447448"/>
            <a:ext cx="2857500" cy="2143125"/>
          </a:xfrm>
          <a:prstGeom prst="rect">
            <a:avLst/>
          </a:prstGeom>
          <a:noFill/>
          <a:ln w="50800"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05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19542"/>
            <a:ext cx="8551072" cy="4937196"/>
          </a:xfrm>
        </p:spPr>
        <p:txBody>
          <a:bodyPr>
            <a:noAutofit/>
          </a:bodyPr>
          <a:lstStyle/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Pulleys are used when objects are too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large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or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difficult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to pick up by hand</a:t>
            </a:r>
          </a:p>
          <a:p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CA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CA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Using a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pulley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allows you to change the direction you lift to move an object</a:t>
            </a:r>
          </a:p>
          <a:p>
            <a:endParaRPr lang="en-CA" sz="1600" dirty="0" smtClean="0"/>
          </a:p>
        </p:txBody>
      </p:sp>
      <p:pic>
        <p:nvPicPr>
          <p:cNvPr id="5122" name="Picture 2" descr="http://i.istockimg.com/file_thumbview_approve/10697782/3/stock-illustration-10697782-heavy-lift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438" y="2226127"/>
            <a:ext cx="180975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82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2332</TotalTime>
  <Words>331</Words>
  <Application>Microsoft Office PowerPoint</Application>
  <PresentationFormat>Widescreen</PresentationFormat>
  <Paragraphs>48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 3</vt:lpstr>
      <vt:lpstr>Facet</vt:lpstr>
      <vt:lpstr>Pulleys</vt:lpstr>
      <vt:lpstr>Pulleys are used to help lift heavy objects</vt:lpstr>
      <vt:lpstr>What is a pulley? </vt:lpstr>
      <vt:lpstr>What is a pulley? </vt:lpstr>
      <vt:lpstr>PowerPoint Presentation</vt:lpstr>
      <vt:lpstr>PowerPoint Presentation</vt:lpstr>
      <vt:lpstr>What are some examples of pulleys you might see in your daily lives? </vt:lpstr>
      <vt:lpstr>What are some examples of pulleys you might see in your daily lives? </vt:lpstr>
      <vt:lpstr>PowerPoint Presentation</vt:lpstr>
      <vt:lpstr>PowerPoint Presentation</vt:lpstr>
      <vt:lpstr>Types of Pulleys</vt:lpstr>
      <vt:lpstr>Types of Pulleys</vt:lpstr>
      <vt:lpstr>Compound Pulleys</vt:lpstr>
      <vt:lpstr>Let’s try it!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Pulleys</dc:title>
  <dc:creator>Jason Marraccini</dc:creator>
  <cp:lastModifiedBy>Chris Marraccini</cp:lastModifiedBy>
  <cp:revision>36</cp:revision>
  <dcterms:created xsi:type="dcterms:W3CDTF">2015-06-23T18:20:56Z</dcterms:created>
  <dcterms:modified xsi:type="dcterms:W3CDTF">2015-09-11T15:42:34Z</dcterms:modified>
</cp:coreProperties>
</file>