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1" r:id="rId4"/>
    <p:sldId id="264" r:id="rId5"/>
    <p:sldId id="258" r:id="rId6"/>
    <p:sldId id="259" r:id="rId7"/>
    <p:sldId id="260" r:id="rId8"/>
    <p:sldId id="266" r:id="rId9"/>
    <p:sldId id="263" r:id="rId10"/>
    <p:sldId id="265" r:id="rId11"/>
    <p:sldId id="262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049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500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7286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6927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8656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0684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2031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203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990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449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42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8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039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30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665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817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C00DE-81EA-4C5D-A8B0-8F3C48505125}" type="datetimeFigureOut">
              <a:rPr lang="en-CA" smtClean="0"/>
              <a:t>2015-09-11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8DBC7C-1547-4941-9CAE-D7E5355A02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196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AAwZird80k" TargetMode="External"/><Relationship Id="rId5" Type="http://schemas.openxmlformats.org/officeDocument/2006/relationships/hyperlink" Target="http://mocomi.com/wedge/" TargetMode="External"/><Relationship Id="rId4" Type="http://schemas.openxmlformats.org/officeDocument/2006/relationships/hyperlink" Target="https://www.youtube.com/watch?v=LAAwZird80k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sz="13800" dirty="0" smtClean="0"/>
              <a:t>Wedge</a:t>
            </a:r>
            <a:endParaRPr lang="en-CA" sz="1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CA" sz="2800" dirty="0" smtClean="0"/>
              <a:t>Simple Machines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72817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198" y="978904"/>
            <a:ext cx="6595663" cy="5661046"/>
          </a:xfrm>
        </p:spPr>
        <p:txBody>
          <a:bodyPr>
            <a:normAutofit/>
          </a:bodyPr>
          <a:lstStyle/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Instead of trying to pull an object apart from the sides, a wedge will allow you to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split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it from the middle</a:t>
            </a:r>
          </a:p>
          <a:p>
            <a:endParaRPr lang="en-CA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This makes it much easier to get two things apart!</a:t>
            </a:r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6" name="Picture 2" descr="http://www.dynamicscience.com.au/tester/solutions1/big%20ideas/wedge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1408" y="1889822"/>
            <a:ext cx="2857500" cy="3000376"/>
          </a:xfrm>
          <a:prstGeom prst="rect">
            <a:avLst/>
          </a:prstGeom>
          <a:noFill/>
          <a:ln w="508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142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Types of Wedges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930400"/>
            <a:ext cx="8705817" cy="4085466"/>
          </a:xfrm>
        </p:spPr>
        <p:txBody>
          <a:bodyPr>
            <a:noAutofit/>
          </a:bodyPr>
          <a:lstStyle/>
          <a:p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Thin 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wedges are used to split objects that are very tightly held together</a:t>
            </a:r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CA" sz="4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Wide 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wedges are useful to hold things that are already separated apart</a:t>
            </a:r>
          </a:p>
          <a:p>
            <a:pPr marL="0" indent="0">
              <a:buNone/>
            </a:pPr>
            <a:endParaRPr lang="en-CA" sz="14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33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johnlewis.scene7.com/is/image/JohnLewis/231780111?$prod_main$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193" y="1930400"/>
            <a:ext cx="2973990" cy="2973990"/>
          </a:xfrm>
          <a:prstGeom prst="rect">
            <a:avLst/>
          </a:prstGeom>
          <a:noFill/>
          <a:ln w="50800"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354" y="1930400"/>
            <a:ext cx="2488818" cy="2973990"/>
          </a:xfrm>
          <a:prstGeom prst="rect">
            <a:avLst/>
          </a:prstGeom>
          <a:ln w="50800">
            <a:solidFill>
              <a:schemeClr val="bg2">
                <a:lumMod val="50000"/>
              </a:schemeClr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Types of Wedges</a:t>
            </a:r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2326728" y="5297309"/>
            <a:ext cx="1242070" cy="666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>
                <a:solidFill>
                  <a:srgbClr val="FF0000"/>
                </a:solidFill>
              </a:rPr>
              <a:t>thin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87512" y="5297309"/>
            <a:ext cx="1195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 smtClean="0">
                <a:solidFill>
                  <a:srgbClr val="FF0000"/>
                </a:solidFill>
              </a:rPr>
              <a:t>wide</a:t>
            </a:r>
          </a:p>
        </p:txBody>
      </p:sp>
    </p:spTree>
    <p:extLst>
      <p:ext uri="{BB962C8B-B14F-4D97-AF65-F5344CB8AC3E}">
        <p14:creationId xmlns:p14="http://schemas.microsoft.com/office/powerpoint/2010/main" val="353934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Let’s try it!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4000" dirty="0" smtClean="0">
                <a:solidFill>
                  <a:schemeClr val="bg2">
                    <a:lumMod val="50000"/>
                  </a:schemeClr>
                </a:solidFill>
              </a:rPr>
              <a:t>Use different types of wedges to separate different objects!</a:t>
            </a:r>
          </a:p>
          <a:p>
            <a:pPr lvl="1"/>
            <a:r>
              <a:rPr lang="en-CA" sz="3400" dirty="0" smtClean="0">
                <a:solidFill>
                  <a:schemeClr val="bg2">
                    <a:lumMod val="50000"/>
                  </a:schemeClr>
                </a:solidFill>
              </a:rPr>
              <a:t>Write down your observations</a:t>
            </a:r>
            <a:endParaRPr lang="en-CA" sz="3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23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64" y="468923"/>
            <a:ext cx="8596668" cy="1320800"/>
          </a:xfrm>
        </p:spPr>
        <p:txBody>
          <a:bodyPr/>
          <a:lstStyle/>
          <a:p>
            <a:r>
              <a:rPr lang="en-CA" dirty="0" smtClean="0"/>
              <a:t>Wedges are used to split or separate objects</a:t>
            </a:r>
            <a:endParaRPr lang="en-CA" dirty="0"/>
          </a:p>
        </p:txBody>
      </p:sp>
      <p:pic>
        <p:nvPicPr>
          <p:cNvPr id="1030" name="Picture 6" descr="http://earjmsscience.pbworks.com/f/1306098362/Wed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010" y="2795147"/>
            <a:ext cx="4503725" cy="2691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736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AwZird80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74887" y="1562614"/>
            <a:ext cx="8326117" cy="4683441"/>
          </a:xfrm>
          <a:prstGeom prst="rect">
            <a:avLst/>
          </a:prstGeom>
          <a:ln w="50800">
            <a:solidFill>
              <a:schemeClr val="bg2">
                <a:lumMod val="50000"/>
              </a:schemeClr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a wedge? 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683380" y="6334780"/>
            <a:ext cx="2266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dirty="0" smtClean="0"/>
              <a:t>Click </a:t>
            </a:r>
            <a:r>
              <a:rPr lang="en-CA" sz="1400" b="1" dirty="0" smtClean="0">
                <a:hlinkClick r:id="rId4"/>
              </a:rPr>
              <a:t>here</a:t>
            </a:r>
            <a:r>
              <a:rPr lang="en-CA" sz="1400" dirty="0" smtClean="0">
                <a:hlinkClick r:id="rId4"/>
              </a:rPr>
              <a:t> </a:t>
            </a:r>
            <a:r>
              <a:rPr lang="en-CA" sz="1400" dirty="0" smtClean="0"/>
              <a:t>to load video </a:t>
            </a:r>
          </a:p>
          <a:p>
            <a:pPr algn="ctr"/>
            <a:r>
              <a:rPr lang="en-CA" sz="1400" dirty="0" smtClean="0"/>
              <a:t>on YouTube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67937" y="6334780"/>
            <a:ext cx="2590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dirty="0"/>
              <a:t>Click </a:t>
            </a:r>
            <a:r>
              <a:rPr lang="en-CA" sz="1400" b="1" dirty="0">
                <a:hlinkClick r:id="rId5"/>
              </a:rPr>
              <a:t>here</a:t>
            </a:r>
            <a:r>
              <a:rPr lang="en-CA" sz="1400" dirty="0">
                <a:hlinkClick r:id="rId5"/>
              </a:rPr>
              <a:t> </a:t>
            </a:r>
            <a:r>
              <a:rPr lang="en-CA" sz="1400" dirty="0"/>
              <a:t>to load video </a:t>
            </a:r>
          </a:p>
          <a:p>
            <a:pPr algn="ctr"/>
            <a:r>
              <a:rPr lang="en-CA" sz="1400" dirty="0"/>
              <a:t>on </a:t>
            </a:r>
            <a:r>
              <a:rPr lang="en-CA" sz="1400" dirty="0" smtClean="0"/>
              <a:t>mocomi.com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381749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a wedge?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altLang="en-US" sz="3600" b="1" dirty="0" smtClean="0">
                <a:solidFill>
                  <a:schemeClr val="bg2">
                    <a:lumMod val="50000"/>
                  </a:schemeClr>
                </a:solidFill>
              </a:rPr>
              <a:t>Wedge: </a:t>
            </a:r>
            <a:r>
              <a:rPr lang="en-CA" altLang="en-US" sz="3600" dirty="0" smtClean="0">
                <a:solidFill>
                  <a:schemeClr val="bg2">
                    <a:lumMod val="50000"/>
                  </a:schemeClr>
                </a:solidFill>
              </a:rPr>
              <a:t>a simple machine that is used to reduce the amount of </a:t>
            </a:r>
            <a:r>
              <a:rPr lang="en-CA" altLang="en-US" sz="3600" b="1" dirty="0" smtClean="0">
                <a:solidFill>
                  <a:schemeClr val="bg2">
                    <a:lumMod val="50000"/>
                  </a:schemeClr>
                </a:solidFill>
              </a:rPr>
              <a:t>force</a:t>
            </a:r>
            <a:r>
              <a:rPr lang="en-CA" altLang="en-US" sz="3600" dirty="0" smtClean="0">
                <a:solidFill>
                  <a:schemeClr val="bg2">
                    <a:lumMod val="50000"/>
                  </a:schemeClr>
                </a:solidFill>
              </a:rPr>
              <a:t> needed to </a:t>
            </a:r>
            <a:r>
              <a:rPr lang="en-CA" altLang="en-US" sz="3600" b="1" dirty="0" smtClean="0">
                <a:solidFill>
                  <a:schemeClr val="bg2">
                    <a:lumMod val="50000"/>
                  </a:schemeClr>
                </a:solidFill>
              </a:rPr>
              <a:t>split</a:t>
            </a:r>
            <a:r>
              <a:rPr lang="en-CA" altLang="en-US" sz="3600" dirty="0" smtClean="0">
                <a:solidFill>
                  <a:schemeClr val="bg2">
                    <a:lumMod val="50000"/>
                  </a:schemeClr>
                </a:solidFill>
              </a:rPr>
              <a:t> objects</a:t>
            </a:r>
          </a:p>
          <a:p>
            <a:pPr lvl="1"/>
            <a:r>
              <a:rPr lang="en-CA" altLang="en-US" sz="3400" dirty="0" smtClean="0">
                <a:solidFill>
                  <a:schemeClr val="bg2">
                    <a:lumMod val="50000"/>
                  </a:schemeClr>
                </a:solidFill>
              </a:rPr>
              <a:t>By forcing an edge in between two things, it becomes easier to get them apart</a:t>
            </a:r>
            <a:endParaRPr lang="en-CA" altLang="en-US" sz="1200" dirty="0">
              <a:latin typeface="Calibri" panose="020F0502020204030204" pitchFamily="34" charset="0"/>
            </a:endParaRPr>
          </a:p>
          <a:p>
            <a:endParaRPr lang="en-CA" alt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3581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wedge simple mach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064" y="2165453"/>
            <a:ext cx="1917065" cy="4600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259299" y="3564518"/>
            <a:ext cx="1021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 smtClean="0">
                <a:solidFill>
                  <a:srgbClr val="FF0000"/>
                </a:solidFill>
              </a:rPr>
              <a:t>split</a:t>
            </a:r>
            <a:endParaRPr lang="en-CA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67870" y="5048257"/>
            <a:ext cx="1252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>
                <a:solidFill>
                  <a:srgbClr val="FF0000"/>
                </a:solidFill>
              </a:rPr>
              <a:t>edge</a:t>
            </a:r>
            <a:endParaRPr lang="en-CA" sz="4000" b="1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>
          <a:xfrm>
            <a:off x="3319894" y="5371423"/>
            <a:ext cx="1767261" cy="24825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1"/>
          </p:cNvCxnSpPr>
          <p:nvPr/>
        </p:nvCxnSpPr>
        <p:spPr>
          <a:xfrm flipH="1">
            <a:off x="5500469" y="3856906"/>
            <a:ext cx="1758830" cy="630688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1262" y="606821"/>
            <a:ext cx="8596668" cy="3880773"/>
          </a:xfrm>
        </p:spPr>
        <p:txBody>
          <a:bodyPr>
            <a:normAutofit/>
          </a:bodyPr>
          <a:lstStyle/>
          <a:p>
            <a:r>
              <a:rPr lang="en-CA" sz="3600" dirty="0">
                <a:solidFill>
                  <a:schemeClr val="bg2">
                    <a:lumMod val="50000"/>
                  </a:schemeClr>
                </a:solidFill>
              </a:rPr>
              <a:t>They work by using 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the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edge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where two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inclined planes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meet to get into an object</a:t>
            </a:r>
          </a:p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This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splits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the object into two parts</a:t>
            </a:r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03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Image result for wedge simple mach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070926" y="2262721"/>
            <a:ext cx="1917065" cy="4600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2079" y="568512"/>
            <a:ext cx="8424463" cy="3880773"/>
          </a:xfrm>
        </p:spPr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0070C0"/>
                </a:solidFill>
              </a:rPr>
              <a:t>The </a:t>
            </a:r>
            <a:r>
              <a:rPr lang="en-CA" sz="3600" b="1" dirty="0" smtClean="0">
                <a:solidFill>
                  <a:srgbClr val="0070C0"/>
                </a:solidFill>
              </a:rPr>
              <a:t>wedge</a:t>
            </a:r>
            <a:r>
              <a:rPr lang="en-CA" sz="3600" dirty="0" smtClean="0">
                <a:solidFill>
                  <a:srgbClr val="0070C0"/>
                </a:solidFill>
              </a:rPr>
              <a:t> is placed in between objects that are to be separated</a:t>
            </a:r>
          </a:p>
          <a:p>
            <a:r>
              <a:rPr lang="en-CA" sz="3600" dirty="0" smtClean="0">
                <a:solidFill>
                  <a:srgbClr val="0070C0"/>
                </a:solidFill>
              </a:rPr>
              <a:t>The </a:t>
            </a:r>
            <a:r>
              <a:rPr lang="en-CA" sz="3600" b="1" dirty="0" smtClean="0">
                <a:solidFill>
                  <a:srgbClr val="0070C0"/>
                </a:solidFill>
              </a:rPr>
              <a:t>force</a:t>
            </a:r>
            <a:r>
              <a:rPr lang="en-CA" sz="3600" dirty="0" smtClean="0">
                <a:solidFill>
                  <a:srgbClr val="0070C0"/>
                </a:solidFill>
              </a:rPr>
              <a:t> behind the wedge pushes the objects apart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0336" y="4287703"/>
            <a:ext cx="1252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b="1" dirty="0" smtClean="0">
                <a:solidFill>
                  <a:srgbClr val="FF0000"/>
                </a:solidFill>
              </a:rPr>
              <a:t>force</a:t>
            </a:r>
            <a:endParaRPr lang="en-CA" sz="4000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>
            <a:stCxn id="5" idx="3"/>
          </p:cNvCxnSpPr>
          <p:nvPr/>
        </p:nvCxnSpPr>
        <p:spPr>
          <a:xfrm flipV="1">
            <a:off x="2462360" y="4610868"/>
            <a:ext cx="1378121" cy="1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706850" y="4287703"/>
            <a:ext cx="1252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 smtClean="0">
                <a:solidFill>
                  <a:srgbClr val="FF0000"/>
                </a:solidFill>
              </a:rPr>
              <a:t>load</a:t>
            </a:r>
            <a:endParaRPr lang="en-CA" sz="4000" b="1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7" idx="0"/>
          </p:cNvCxnSpPr>
          <p:nvPr/>
        </p:nvCxnSpPr>
        <p:spPr>
          <a:xfrm flipH="1" flipV="1">
            <a:off x="6020973" y="4243318"/>
            <a:ext cx="2311889" cy="44385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</p:cNvCxnSpPr>
          <p:nvPr/>
        </p:nvCxnSpPr>
        <p:spPr>
          <a:xfrm flipH="1">
            <a:off x="6009487" y="4995589"/>
            <a:ext cx="2323375" cy="44386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70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are some examples of </a:t>
            </a:r>
            <a:r>
              <a:rPr lang="en-CA" b="1" dirty="0" smtClean="0"/>
              <a:t>wedges </a:t>
            </a:r>
            <a:r>
              <a:rPr lang="en-CA" dirty="0" smtClean="0"/>
              <a:t>you might see in your daily lives?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313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are some examples of </a:t>
            </a:r>
            <a:r>
              <a:rPr lang="en-CA" b="1" dirty="0" smtClean="0"/>
              <a:t>wedges </a:t>
            </a:r>
            <a:r>
              <a:rPr lang="en-CA" dirty="0" smtClean="0"/>
              <a:t>you might see in your daily lives? </a:t>
            </a:r>
            <a:endParaRPr lang="en-CA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983025" y="3344243"/>
            <a:ext cx="4028968" cy="2098421"/>
          </a:xfrm>
          <a:prstGeom prst="rect">
            <a:avLst/>
          </a:prstGeom>
          <a:ln w="50800">
            <a:solidFill>
              <a:schemeClr val="accent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401" y="2229790"/>
            <a:ext cx="2857500" cy="1905000"/>
          </a:xfrm>
          <a:prstGeom prst="rect">
            <a:avLst/>
          </a:prstGeom>
          <a:ln w="50800">
            <a:solidFill>
              <a:schemeClr val="accent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2446" y="2906503"/>
            <a:ext cx="2947889" cy="2456574"/>
          </a:xfrm>
          <a:prstGeom prst="rect">
            <a:avLst/>
          </a:prstGeom>
          <a:ln w="50800">
            <a:solidFill>
              <a:schemeClr val="accent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7092" y="4767816"/>
            <a:ext cx="3085480" cy="1640122"/>
          </a:xfrm>
          <a:prstGeom prst="rect">
            <a:avLst/>
          </a:prstGeom>
          <a:ln w="508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20605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19542"/>
            <a:ext cx="8551072" cy="4937196"/>
          </a:xfrm>
        </p:spPr>
        <p:txBody>
          <a:bodyPr>
            <a:noAutofit/>
          </a:bodyPr>
          <a:lstStyle/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Wedges are used when something needs to be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separated</a:t>
            </a:r>
          </a:p>
          <a:p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CA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CA" sz="36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CA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Applying effort on a </a:t>
            </a:r>
            <a:r>
              <a:rPr lang="en-CA" sz="3600" b="1" dirty="0" smtClean="0">
                <a:solidFill>
                  <a:schemeClr val="bg2">
                    <a:lumMod val="50000"/>
                  </a:schemeClr>
                </a:solidFill>
              </a:rPr>
              <a:t>wedge</a:t>
            </a:r>
            <a:r>
              <a:rPr lang="en-CA" sz="3600" dirty="0" smtClean="0">
                <a:solidFill>
                  <a:schemeClr val="bg2">
                    <a:lumMod val="50000"/>
                  </a:schemeClr>
                </a:solidFill>
              </a:rPr>
              <a:t> allows you to create force outwards to the sides</a:t>
            </a:r>
          </a:p>
          <a:p>
            <a:endParaRPr lang="en-CA" sz="16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2562" y="1687470"/>
            <a:ext cx="1411672" cy="2395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2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5218</TotalTime>
  <Words>253</Words>
  <Application>Microsoft Office PowerPoint</Application>
  <PresentationFormat>Widescreen</PresentationFormat>
  <Paragraphs>41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 3</vt:lpstr>
      <vt:lpstr>Facet</vt:lpstr>
      <vt:lpstr>Wedge</vt:lpstr>
      <vt:lpstr>Wedges are used to split or separate objects</vt:lpstr>
      <vt:lpstr>What is a wedge? </vt:lpstr>
      <vt:lpstr>What is a wedge? </vt:lpstr>
      <vt:lpstr>PowerPoint Presentation</vt:lpstr>
      <vt:lpstr>PowerPoint Presentation</vt:lpstr>
      <vt:lpstr>What are some examples of wedges you might see in your daily lives? </vt:lpstr>
      <vt:lpstr>What are some examples of wedges you might see in your daily lives? </vt:lpstr>
      <vt:lpstr>PowerPoint Presentation</vt:lpstr>
      <vt:lpstr>PowerPoint Presentation</vt:lpstr>
      <vt:lpstr>Types of Wedges</vt:lpstr>
      <vt:lpstr>Types of Wedges</vt:lpstr>
      <vt:lpstr>Let’s try it!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Pulleys</dc:title>
  <dc:creator>Jason Marraccini</dc:creator>
  <cp:lastModifiedBy>Chris Marraccini</cp:lastModifiedBy>
  <cp:revision>48</cp:revision>
  <dcterms:created xsi:type="dcterms:W3CDTF">2015-06-23T18:20:56Z</dcterms:created>
  <dcterms:modified xsi:type="dcterms:W3CDTF">2015-09-11T15:40:41Z</dcterms:modified>
</cp:coreProperties>
</file>