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charts/chart1.xml" ContentType="application/vnd.openxmlformats-officedocument.drawingml.chart+xml"/>
  <Override PartName="/ppt/charts/chart2.xml" ContentType="application/vnd.openxmlformats-officedocument.drawingml.chart+xml"/>
  <Override PartName="/ppt/charts/chart3.xml" ContentType="application/vnd.openxmlformats-officedocument.drawingml.chart+xml"/>
  <Override PartName="/ppt/charts/chart4.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906" r:id="rId1"/>
  </p:sldMasterIdLst>
  <p:sldIdLst>
    <p:sldId id="256" r:id="rId2"/>
  </p:sldIdLst>
  <p:sldSz cx="32918400" cy="21945600"/>
  <p:notesSz cx="6858000" cy="9144000"/>
  <p:defaultTextStyle>
    <a:defPPr>
      <a:defRPr lang="en-US"/>
    </a:defPPr>
    <a:lvl1pPr marL="0" algn="l" defTabSz="1567510" rtl="0" eaLnBrk="1" latinLnBrk="0" hangingPunct="1">
      <a:defRPr sz="6200" kern="1200">
        <a:solidFill>
          <a:schemeClr val="tx1"/>
        </a:solidFill>
        <a:latin typeface="+mn-lt"/>
        <a:ea typeface="+mn-ea"/>
        <a:cs typeface="+mn-cs"/>
      </a:defRPr>
    </a:lvl1pPr>
    <a:lvl2pPr marL="1567510" algn="l" defTabSz="1567510" rtl="0" eaLnBrk="1" latinLnBrk="0" hangingPunct="1">
      <a:defRPr sz="6200" kern="1200">
        <a:solidFill>
          <a:schemeClr val="tx1"/>
        </a:solidFill>
        <a:latin typeface="+mn-lt"/>
        <a:ea typeface="+mn-ea"/>
        <a:cs typeface="+mn-cs"/>
      </a:defRPr>
    </a:lvl2pPr>
    <a:lvl3pPr marL="3135020" algn="l" defTabSz="1567510" rtl="0" eaLnBrk="1" latinLnBrk="0" hangingPunct="1">
      <a:defRPr sz="6200" kern="1200">
        <a:solidFill>
          <a:schemeClr val="tx1"/>
        </a:solidFill>
        <a:latin typeface="+mn-lt"/>
        <a:ea typeface="+mn-ea"/>
        <a:cs typeface="+mn-cs"/>
      </a:defRPr>
    </a:lvl3pPr>
    <a:lvl4pPr marL="4702531" algn="l" defTabSz="1567510" rtl="0" eaLnBrk="1" latinLnBrk="0" hangingPunct="1">
      <a:defRPr sz="6200" kern="1200">
        <a:solidFill>
          <a:schemeClr val="tx1"/>
        </a:solidFill>
        <a:latin typeface="+mn-lt"/>
        <a:ea typeface="+mn-ea"/>
        <a:cs typeface="+mn-cs"/>
      </a:defRPr>
    </a:lvl4pPr>
    <a:lvl5pPr marL="6270041" algn="l" defTabSz="1567510" rtl="0" eaLnBrk="1" latinLnBrk="0" hangingPunct="1">
      <a:defRPr sz="6200" kern="1200">
        <a:solidFill>
          <a:schemeClr val="tx1"/>
        </a:solidFill>
        <a:latin typeface="+mn-lt"/>
        <a:ea typeface="+mn-ea"/>
        <a:cs typeface="+mn-cs"/>
      </a:defRPr>
    </a:lvl5pPr>
    <a:lvl6pPr marL="7837551" algn="l" defTabSz="1567510" rtl="0" eaLnBrk="1" latinLnBrk="0" hangingPunct="1">
      <a:defRPr sz="6200" kern="1200">
        <a:solidFill>
          <a:schemeClr val="tx1"/>
        </a:solidFill>
        <a:latin typeface="+mn-lt"/>
        <a:ea typeface="+mn-ea"/>
        <a:cs typeface="+mn-cs"/>
      </a:defRPr>
    </a:lvl6pPr>
    <a:lvl7pPr marL="9405061" algn="l" defTabSz="1567510" rtl="0" eaLnBrk="1" latinLnBrk="0" hangingPunct="1">
      <a:defRPr sz="6200" kern="1200">
        <a:solidFill>
          <a:schemeClr val="tx1"/>
        </a:solidFill>
        <a:latin typeface="+mn-lt"/>
        <a:ea typeface="+mn-ea"/>
        <a:cs typeface="+mn-cs"/>
      </a:defRPr>
    </a:lvl7pPr>
    <a:lvl8pPr marL="10972571" algn="l" defTabSz="1567510" rtl="0" eaLnBrk="1" latinLnBrk="0" hangingPunct="1">
      <a:defRPr sz="6200" kern="1200">
        <a:solidFill>
          <a:schemeClr val="tx1"/>
        </a:solidFill>
        <a:latin typeface="+mn-lt"/>
        <a:ea typeface="+mn-ea"/>
        <a:cs typeface="+mn-cs"/>
      </a:defRPr>
    </a:lvl8pPr>
    <a:lvl9pPr marL="12540082" algn="l" defTabSz="1567510" rtl="0" eaLnBrk="1" latinLnBrk="0" hangingPunct="1">
      <a:defRPr sz="62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24" d="100"/>
          <a:sy n="24" d="100"/>
        </p:scale>
        <p:origin x="-1736" y="-152"/>
      </p:cViewPr>
      <p:guideLst>
        <p:guide orient="horz" pos="6912"/>
        <p:guide pos="10368"/>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interSettings" Target="printerSettings/printerSettings1.bin"/><Relationship Id="rId4" Type="http://schemas.openxmlformats.org/officeDocument/2006/relationships/presProps" Target="presProps.xml"/><Relationship Id="rId5" Type="http://schemas.openxmlformats.org/officeDocument/2006/relationships/viewProps" Target="viewProps.xml"/><Relationship Id="rId6" Type="http://schemas.openxmlformats.org/officeDocument/2006/relationships/theme" Target="theme/theme1.xml"/><Relationship Id="rId7"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s>
</file>

<file path=ppt/charts/_rels/chart1.xml.rels><?xml version="1.0" encoding="UTF-8" standalone="yes"?>
<Relationships xmlns="http://schemas.openxmlformats.org/package/2006/relationships"><Relationship Id="rId1" Type="http://schemas.openxmlformats.org/officeDocument/2006/relationships/oleObject" Target="Macintosh%20HD:Users:lisadegeer:Downloads:Raw%20data.xlsx" TargetMode="External"/></Relationships>
</file>

<file path=ppt/charts/_rels/chart2.xml.rels><?xml version="1.0" encoding="UTF-8" standalone="yes"?>
<Relationships xmlns="http://schemas.openxmlformats.org/package/2006/relationships"><Relationship Id="rId1" Type="http://schemas.openxmlformats.org/officeDocument/2006/relationships/oleObject" Target="Macintosh%20HD:Users:lisadegeer:Downloads:Raw%20data.xlsx" TargetMode="External"/></Relationships>
</file>

<file path=ppt/charts/_rels/chart3.xml.rels><?xml version="1.0" encoding="UTF-8" standalone="yes"?>
<Relationships xmlns="http://schemas.openxmlformats.org/package/2006/relationships"><Relationship Id="rId1" Type="http://schemas.openxmlformats.org/officeDocument/2006/relationships/oleObject" Target="Macintosh%20HD:Users:lisadegeer:Downloads:Raw%20data.xlsx" TargetMode="External"/></Relationships>
</file>

<file path=ppt/charts/_rels/chart4.xml.rels><?xml version="1.0" encoding="UTF-8" standalone="yes"?>
<Relationships xmlns="http://schemas.openxmlformats.org/package/2006/relationships"><Relationship Id="rId1" Type="http://schemas.openxmlformats.org/officeDocument/2006/relationships/oleObject" Target="Macintosh%20HD:Users:lisadegeer:Downloads:Raw%20data.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s-ES" dirty="0" smtClean="0"/>
              <a:t>L1</a:t>
            </a:r>
            <a:r>
              <a:rPr lang="es-ES" baseline="0" dirty="0"/>
              <a:t> </a:t>
            </a:r>
            <a:r>
              <a:rPr lang="es-ES" baseline="0" dirty="0" err="1" smtClean="0"/>
              <a:t>Self-Report</a:t>
            </a:r>
            <a:r>
              <a:rPr lang="es-ES" baseline="0" dirty="0" smtClean="0"/>
              <a:t> of Yod </a:t>
            </a:r>
            <a:r>
              <a:rPr lang="es-ES" baseline="0" dirty="0" err="1" smtClean="0"/>
              <a:t>Presence</a:t>
            </a:r>
            <a:endParaRPr lang="es-ES" dirty="0"/>
          </a:p>
        </c:rich>
      </c:tx>
      <c:layout/>
      <c:overlay val="0"/>
    </c:title>
    <c:autoTitleDeleted val="0"/>
    <c:plotArea>
      <c:layout/>
      <c:barChart>
        <c:barDir val="col"/>
        <c:grouping val="clustered"/>
        <c:varyColors val="0"/>
        <c:ser>
          <c:idx val="0"/>
          <c:order val="0"/>
          <c:tx>
            <c:strRef>
              <c:f>Sheet1!$B$3</c:f>
              <c:strCache>
                <c:ptCount val="1"/>
                <c:pt idx="0">
                  <c:v>Yod</c:v>
                </c:pt>
              </c:strCache>
            </c:strRef>
          </c:tx>
          <c:invertIfNegative val="0"/>
          <c:cat>
            <c:strRef>
              <c:f>Sheet1!$A$4:$A$8</c:f>
              <c:strCache>
                <c:ptCount val="5"/>
                <c:pt idx="0">
                  <c:v>News </c:v>
                </c:pt>
                <c:pt idx="1">
                  <c:v>Music</c:v>
                </c:pt>
                <c:pt idx="2">
                  <c:v>Tuesday </c:v>
                </c:pt>
                <c:pt idx="3">
                  <c:v>Student </c:v>
                </c:pt>
                <c:pt idx="4">
                  <c:v>Attitude </c:v>
                </c:pt>
              </c:strCache>
            </c:strRef>
          </c:cat>
          <c:val>
            <c:numRef>
              <c:f>Sheet1!$B$4:$B$8</c:f>
              <c:numCache>
                <c:formatCode>General</c:formatCode>
                <c:ptCount val="5"/>
                <c:pt idx="0">
                  <c:v>4.0</c:v>
                </c:pt>
                <c:pt idx="1">
                  <c:v>20.0</c:v>
                </c:pt>
                <c:pt idx="2">
                  <c:v>3.0</c:v>
                </c:pt>
                <c:pt idx="3">
                  <c:v>1.0</c:v>
                </c:pt>
                <c:pt idx="4">
                  <c:v>2.0</c:v>
                </c:pt>
              </c:numCache>
            </c:numRef>
          </c:val>
        </c:ser>
        <c:ser>
          <c:idx val="1"/>
          <c:order val="1"/>
          <c:tx>
            <c:strRef>
              <c:f>Sheet1!$C$3</c:f>
              <c:strCache>
                <c:ptCount val="1"/>
                <c:pt idx="0">
                  <c:v>Yod-Deletion</c:v>
                </c:pt>
              </c:strCache>
            </c:strRef>
          </c:tx>
          <c:invertIfNegative val="0"/>
          <c:cat>
            <c:strRef>
              <c:f>Sheet1!$A$4:$A$8</c:f>
              <c:strCache>
                <c:ptCount val="5"/>
                <c:pt idx="0">
                  <c:v>News </c:v>
                </c:pt>
                <c:pt idx="1">
                  <c:v>Music</c:v>
                </c:pt>
                <c:pt idx="2">
                  <c:v>Tuesday </c:v>
                </c:pt>
                <c:pt idx="3">
                  <c:v>Student </c:v>
                </c:pt>
                <c:pt idx="4">
                  <c:v>Attitude </c:v>
                </c:pt>
              </c:strCache>
            </c:strRef>
          </c:cat>
          <c:val>
            <c:numRef>
              <c:f>Sheet1!$C$4:$C$8</c:f>
              <c:numCache>
                <c:formatCode>General</c:formatCode>
                <c:ptCount val="5"/>
                <c:pt idx="0">
                  <c:v>16.0</c:v>
                </c:pt>
                <c:pt idx="2">
                  <c:v>17.0</c:v>
                </c:pt>
                <c:pt idx="3">
                  <c:v>19.0</c:v>
                </c:pt>
                <c:pt idx="4">
                  <c:v>18.0</c:v>
                </c:pt>
              </c:numCache>
            </c:numRef>
          </c:val>
        </c:ser>
        <c:dLbls>
          <c:showLegendKey val="0"/>
          <c:showVal val="0"/>
          <c:showCatName val="0"/>
          <c:showSerName val="0"/>
          <c:showPercent val="0"/>
          <c:showBubbleSize val="0"/>
        </c:dLbls>
        <c:gapWidth val="150"/>
        <c:axId val="-2021792488"/>
        <c:axId val="-2020339480"/>
      </c:barChart>
      <c:catAx>
        <c:axId val="-2021792488"/>
        <c:scaling>
          <c:orientation val="minMax"/>
        </c:scaling>
        <c:delete val="0"/>
        <c:axPos val="b"/>
        <c:title>
          <c:tx>
            <c:rich>
              <a:bodyPr/>
              <a:lstStyle/>
              <a:p>
                <a:pPr>
                  <a:defRPr sz="1100"/>
                </a:pPr>
                <a:r>
                  <a:rPr lang="en-US" sz="1100"/>
                  <a:t>Lexical Items</a:t>
                </a:r>
                <a:r>
                  <a:rPr lang="en-US" sz="1100" baseline="0"/>
                  <a:t> </a:t>
                </a:r>
              </a:p>
            </c:rich>
          </c:tx>
          <c:layout>
            <c:manualLayout>
              <c:xMode val="edge"/>
              <c:yMode val="edge"/>
              <c:x val="0.335673752537307"/>
              <c:y val="0.912087897598717"/>
            </c:manualLayout>
          </c:layout>
          <c:overlay val="0"/>
        </c:title>
        <c:majorTickMark val="none"/>
        <c:minorTickMark val="none"/>
        <c:tickLblPos val="nextTo"/>
        <c:crossAx val="-2020339480"/>
        <c:crosses val="autoZero"/>
        <c:auto val="1"/>
        <c:lblAlgn val="ctr"/>
        <c:lblOffset val="100"/>
        <c:noMultiLvlLbl val="0"/>
      </c:catAx>
      <c:valAx>
        <c:axId val="-2020339480"/>
        <c:scaling>
          <c:orientation val="minMax"/>
        </c:scaling>
        <c:delete val="0"/>
        <c:axPos val="l"/>
        <c:majorGridlines/>
        <c:title>
          <c:tx>
            <c:rich>
              <a:bodyPr rot="-5400000" vert="horz"/>
              <a:lstStyle/>
              <a:p>
                <a:pPr>
                  <a:defRPr/>
                </a:pPr>
                <a:r>
                  <a:rPr lang="en-US"/>
                  <a:t>Frequency</a:t>
                </a:r>
              </a:p>
            </c:rich>
          </c:tx>
          <c:layout/>
          <c:overlay val="0"/>
        </c:title>
        <c:numFmt formatCode="General" sourceLinked="1"/>
        <c:majorTickMark val="none"/>
        <c:minorTickMark val="none"/>
        <c:tickLblPos val="nextTo"/>
        <c:crossAx val="-2021792488"/>
        <c:crosses val="autoZero"/>
        <c:crossBetween val="between"/>
      </c:valAx>
    </c:plotArea>
    <c:legend>
      <c:legendPos val="r"/>
      <c:layout/>
      <c:overlay val="0"/>
    </c:legend>
    <c:plotVisOnly val="1"/>
    <c:dispBlanksAs val="gap"/>
    <c:showDLblsOverMax val="0"/>
  </c:chart>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s-ES"/>
              <a:t>L2 Pronunciation</a:t>
            </a:r>
          </a:p>
        </c:rich>
      </c:tx>
      <c:layout/>
      <c:overlay val="0"/>
    </c:title>
    <c:autoTitleDeleted val="0"/>
    <c:plotArea>
      <c:layout/>
      <c:barChart>
        <c:barDir val="col"/>
        <c:grouping val="clustered"/>
        <c:varyColors val="0"/>
        <c:ser>
          <c:idx val="0"/>
          <c:order val="0"/>
          <c:tx>
            <c:strRef>
              <c:f>Sheet1!$J$46</c:f>
              <c:strCache>
                <c:ptCount val="1"/>
                <c:pt idx="0">
                  <c:v>Yod</c:v>
                </c:pt>
              </c:strCache>
            </c:strRef>
          </c:tx>
          <c:invertIfNegative val="0"/>
          <c:cat>
            <c:strRef>
              <c:f>Sheet1!$I$47:$I$55</c:f>
              <c:strCache>
                <c:ptCount val="9"/>
                <c:pt idx="0">
                  <c:v>Assume</c:v>
                </c:pt>
                <c:pt idx="1">
                  <c:v>Consume</c:v>
                </c:pt>
                <c:pt idx="2">
                  <c:v>Sue</c:v>
                </c:pt>
                <c:pt idx="3">
                  <c:v>News </c:v>
                </c:pt>
                <c:pt idx="4">
                  <c:v>Suit</c:v>
                </c:pt>
                <c:pt idx="5">
                  <c:v>Enthusiasm </c:v>
                </c:pt>
                <c:pt idx="6">
                  <c:v>Due</c:v>
                </c:pt>
                <c:pt idx="7">
                  <c:v>Tune</c:v>
                </c:pt>
                <c:pt idx="8">
                  <c:v>Tuesday </c:v>
                </c:pt>
              </c:strCache>
            </c:strRef>
          </c:cat>
          <c:val>
            <c:numRef>
              <c:f>Sheet1!$J$47:$J$55</c:f>
              <c:numCache>
                <c:formatCode>General</c:formatCode>
                <c:ptCount val="9"/>
                <c:pt idx="0">
                  <c:v>8.0</c:v>
                </c:pt>
                <c:pt idx="1">
                  <c:v>6.0</c:v>
                </c:pt>
                <c:pt idx="2">
                  <c:v>11.0</c:v>
                </c:pt>
                <c:pt idx="3">
                  <c:v>15.0</c:v>
                </c:pt>
                <c:pt idx="4">
                  <c:v>2.0</c:v>
                </c:pt>
                <c:pt idx="5">
                  <c:v>10.0</c:v>
                </c:pt>
                <c:pt idx="6">
                  <c:v>7.0</c:v>
                </c:pt>
                <c:pt idx="7">
                  <c:v>11.0</c:v>
                </c:pt>
                <c:pt idx="8">
                  <c:v>13.0</c:v>
                </c:pt>
              </c:numCache>
            </c:numRef>
          </c:val>
        </c:ser>
        <c:ser>
          <c:idx val="1"/>
          <c:order val="1"/>
          <c:tx>
            <c:strRef>
              <c:f>Sheet1!$K$46</c:f>
              <c:strCache>
                <c:ptCount val="1"/>
                <c:pt idx="0">
                  <c:v>Yod-Deletion</c:v>
                </c:pt>
              </c:strCache>
            </c:strRef>
          </c:tx>
          <c:invertIfNegative val="0"/>
          <c:cat>
            <c:strRef>
              <c:f>Sheet1!$I$47:$I$55</c:f>
              <c:strCache>
                <c:ptCount val="9"/>
                <c:pt idx="0">
                  <c:v>Assume</c:v>
                </c:pt>
                <c:pt idx="1">
                  <c:v>Consume</c:v>
                </c:pt>
                <c:pt idx="2">
                  <c:v>Sue</c:v>
                </c:pt>
                <c:pt idx="3">
                  <c:v>News </c:v>
                </c:pt>
                <c:pt idx="4">
                  <c:v>Suit</c:v>
                </c:pt>
                <c:pt idx="5">
                  <c:v>Enthusiasm </c:v>
                </c:pt>
                <c:pt idx="6">
                  <c:v>Due</c:v>
                </c:pt>
                <c:pt idx="7">
                  <c:v>Tune</c:v>
                </c:pt>
                <c:pt idx="8">
                  <c:v>Tuesday </c:v>
                </c:pt>
              </c:strCache>
            </c:strRef>
          </c:cat>
          <c:val>
            <c:numRef>
              <c:f>Sheet1!$K$47:$K$55</c:f>
              <c:numCache>
                <c:formatCode>General</c:formatCode>
                <c:ptCount val="9"/>
                <c:pt idx="0">
                  <c:v>15.0</c:v>
                </c:pt>
                <c:pt idx="1">
                  <c:v>17.0</c:v>
                </c:pt>
                <c:pt idx="2">
                  <c:v>12.0</c:v>
                </c:pt>
                <c:pt idx="3">
                  <c:v>8.0</c:v>
                </c:pt>
                <c:pt idx="4">
                  <c:v>22.0</c:v>
                </c:pt>
                <c:pt idx="5">
                  <c:v>14.0</c:v>
                </c:pt>
                <c:pt idx="6">
                  <c:v>17.0</c:v>
                </c:pt>
                <c:pt idx="7">
                  <c:v>13.0</c:v>
                </c:pt>
                <c:pt idx="8">
                  <c:v>11.0</c:v>
                </c:pt>
              </c:numCache>
            </c:numRef>
          </c:val>
        </c:ser>
        <c:dLbls>
          <c:showLegendKey val="0"/>
          <c:showVal val="0"/>
          <c:showCatName val="0"/>
          <c:showSerName val="0"/>
          <c:showPercent val="0"/>
          <c:showBubbleSize val="0"/>
        </c:dLbls>
        <c:gapWidth val="150"/>
        <c:axId val="-2117639560"/>
        <c:axId val="-2024408632"/>
      </c:barChart>
      <c:catAx>
        <c:axId val="-2117639560"/>
        <c:scaling>
          <c:orientation val="minMax"/>
        </c:scaling>
        <c:delete val="0"/>
        <c:axPos val="b"/>
        <c:title>
          <c:tx>
            <c:rich>
              <a:bodyPr/>
              <a:lstStyle/>
              <a:p>
                <a:pPr>
                  <a:defRPr/>
                </a:pPr>
                <a:r>
                  <a:rPr lang="en-US"/>
                  <a:t>Lexical</a:t>
                </a:r>
                <a:r>
                  <a:rPr lang="en-US" baseline="0"/>
                  <a:t> Items</a:t>
                </a:r>
              </a:p>
            </c:rich>
          </c:tx>
          <c:layout/>
          <c:overlay val="0"/>
        </c:title>
        <c:majorTickMark val="none"/>
        <c:minorTickMark val="none"/>
        <c:tickLblPos val="nextTo"/>
        <c:crossAx val="-2024408632"/>
        <c:crosses val="autoZero"/>
        <c:auto val="1"/>
        <c:lblAlgn val="ctr"/>
        <c:lblOffset val="100"/>
        <c:noMultiLvlLbl val="0"/>
      </c:catAx>
      <c:valAx>
        <c:axId val="-2024408632"/>
        <c:scaling>
          <c:orientation val="minMax"/>
        </c:scaling>
        <c:delete val="0"/>
        <c:axPos val="l"/>
        <c:majorGridlines/>
        <c:title>
          <c:tx>
            <c:rich>
              <a:bodyPr rot="-5400000" vert="horz"/>
              <a:lstStyle/>
              <a:p>
                <a:pPr>
                  <a:defRPr/>
                </a:pPr>
                <a:r>
                  <a:rPr lang="en-US"/>
                  <a:t>Frequency</a:t>
                </a:r>
              </a:p>
            </c:rich>
          </c:tx>
          <c:layout/>
          <c:overlay val="0"/>
        </c:title>
        <c:numFmt formatCode="General" sourceLinked="1"/>
        <c:majorTickMark val="none"/>
        <c:minorTickMark val="none"/>
        <c:tickLblPos val="nextTo"/>
        <c:crossAx val="-2117639560"/>
        <c:crosses val="autoZero"/>
        <c:crossBetween val="between"/>
      </c:valAx>
    </c:plotArea>
    <c:legend>
      <c:legendPos val="r"/>
      <c:layout/>
      <c:overlay val="0"/>
    </c:legend>
    <c:plotVisOnly val="1"/>
    <c:dispBlanksAs val="gap"/>
    <c:showDLblsOverMax val="0"/>
  </c:chart>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a:t>L1</a:t>
            </a:r>
            <a:r>
              <a:rPr lang="en-US" baseline="0"/>
              <a:t> Pronounciation</a:t>
            </a:r>
            <a:endParaRPr lang="en-US"/>
          </a:p>
        </c:rich>
      </c:tx>
      <c:layout/>
      <c:overlay val="0"/>
    </c:title>
    <c:autoTitleDeleted val="0"/>
    <c:plotArea>
      <c:layout/>
      <c:barChart>
        <c:barDir val="col"/>
        <c:grouping val="clustered"/>
        <c:varyColors val="0"/>
        <c:ser>
          <c:idx val="0"/>
          <c:order val="0"/>
          <c:tx>
            <c:strRef>
              <c:f>Sheet1!$B$46</c:f>
              <c:strCache>
                <c:ptCount val="1"/>
                <c:pt idx="0">
                  <c:v>Yod</c:v>
                </c:pt>
              </c:strCache>
            </c:strRef>
          </c:tx>
          <c:invertIfNegative val="0"/>
          <c:cat>
            <c:strRef>
              <c:f>Sheet1!$A$47:$A$55</c:f>
              <c:strCache>
                <c:ptCount val="9"/>
                <c:pt idx="0">
                  <c:v>Assume</c:v>
                </c:pt>
                <c:pt idx="1">
                  <c:v>Consume</c:v>
                </c:pt>
                <c:pt idx="2">
                  <c:v>Sue</c:v>
                </c:pt>
                <c:pt idx="3">
                  <c:v>News </c:v>
                </c:pt>
                <c:pt idx="4">
                  <c:v>Suit</c:v>
                </c:pt>
                <c:pt idx="5">
                  <c:v>Enthusiasm </c:v>
                </c:pt>
                <c:pt idx="6">
                  <c:v>Due</c:v>
                </c:pt>
                <c:pt idx="7">
                  <c:v>Tune</c:v>
                </c:pt>
                <c:pt idx="8">
                  <c:v>Tuesday </c:v>
                </c:pt>
              </c:strCache>
            </c:strRef>
          </c:cat>
          <c:val>
            <c:numRef>
              <c:f>Sheet1!$B$47:$B$55</c:f>
              <c:numCache>
                <c:formatCode>General</c:formatCode>
                <c:ptCount val="9"/>
                <c:pt idx="0">
                  <c:v>1.0</c:v>
                </c:pt>
                <c:pt idx="1">
                  <c:v>1.0</c:v>
                </c:pt>
                <c:pt idx="2">
                  <c:v>5.0</c:v>
                </c:pt>
                <c:pt idx="3">
                  <c:v>7.0</c:v>
                </c:pt>
                <c:pt idx="4">
                  <c:v>1.0</c:v>
                </c:pt>
                <c:pt idx="5">
                  <c:v>3.0</c:v>
                </c:pt>
                <c:pt idx="6">
                  <c:v>4.0</c:v>
                </c:pt>
                <c:pt idx="7">
                  <c:v>2.0</c:v>
                </c:pt>
                <c:pt idx="8">
                  <c:v>3.0</c:v>
                </c:pt>
              </c:numCache>
            </c:numRef>
          </c:val>
        </c:ser>
        <c:ser>
          <c:idx val="1"/>
          <c:order val="1"/>
          <c:tx>
            <c:strRef>
              <c:f>Sheet1!$C$46</c:f>
              <c:strCache>
                <c:ptCount val="1"/>
                <c:pt idx="0">
                  <c:v>Yod-Deletion</c:v>
                </c:pt>
              </c:strCache>
            </c:strRef>
          </c:tx>
          <c:invertIfNegative val="0"/>
          <c:cat>
            <c:strRef>
              <c:f>Sheet1!$A$47:$A$55</c:f>
              <c:strCache>
                <c:ptCount val="9"/>
                <c:pt idx="0">
                  <c:v>Assume</c:v>
                </c:pt>
                <c:pt idx="1">
                  <c:v>Consume</c:v>
                </c:pt>
                <c:pt idx="2">
                  <c:v>Sue</c:v>
                </c:pt>
                <c:pt idx="3">
                  <c:v>News </c:v>
                </c:pt>
                <c:pt idx="4">
                  <c:v>Suit</c:v>
                </c:pt>
                <c:pt idx="5">
                  <c:v>Enthusiasm </c:v>
                </c:pt>
                <c:pt idx="6">
                  <c:v>Due</c:v>
                </c:pt>
                <c:pt idx="7">
                  <c:v>Tune</c:v>
                </c:pt>
                <c:pt idx="8">
                  <c:v>Tuesday </c:v>
                </c:pt>
              </c:strCache>
            </c:strRef>
          </c:cat>
          <c:val>
            <c:numRef>
              <c:f>Sheet1!$C$47:$C$55</c:f>
              <c:numCache>
                <c:formatCode>General</c:formatCode>
                <c:ptCount val="9"/>
                <c:pt idx="0">
                  <c:v>19.0</c:v>
                </c:pt>
                <c:pt idx="1">
                  <c:v>19.0</c:v>
                </c:pt>
                <c:pt idx="2">
                  <c:v>15.0</c:v>
                </c:pt>
                <c:pt idx="3">
                  <c:v>13.0</c:v>
                </c:pt>
                <c:pt idx="4">
                  <c:v>19.0</c:v>
                </c:pt>
                <c:pt idx="5">
                  <c:v>17.0</c:v>
                </c:pt>
                <c:pt idx="6">
                  <c:v>16.0</c:v>
                </c:pt>
                <c:pt idx="7">
                  <c:v>18.0</c:v>
                </c:pt>
                <c:pt idx="8">
                  <c:v>17.0</c:v>
                </c:pt>
              </c:numCache>
            </c:numRef>
          </c:val>
        </c:ser>
        <c:dLbls>
          <c:showLegendKey val="0"/>
          <c:showVal val="0"/>
          <c:showCatName val="0"/>
          <c:showSerName val="0"/>
          <c:showPercent val="0"/>
          <c:showBubbleSize val="0"/>
        </c:dLbls>
        <c:gapWidth val="150"/>
        <c:axId val="-2019881352"/>
        <c:axId val="-2020030552"/>
      </c:barChart>
      <c:catAx>
        <c:axId val="-2019881352"/>
        <c:scaling>
          <c:orientation val="minMax"/>
        </c:scaling>
        <c:delete val="0"/>
        <c:axPos val="b"/>
        <c:title>
          <c:tx>
            <c:rich>
              <a:bodyPr/>
              <a:lstStyle/>
              <a:p>
                <a:pPr>
                  <a:defRPr/>
                </a:pPr>
                <a:r>
                  <a:rPr lang="en-US"/>
                  <a:t>Lexical</a:t>
                </a:r>
                <a:r>
                  <a:rPr lang="en-US" baseline="0"/>
                  <a:t> Items</a:t>
                </a:r>
              </a:p>
            </c:rich>
          </c:tx>
          <c:layout/>
          <c:overlay val="0"/>
        </c:title>
        <c:majorTickMark val="none"/>
        <c:minorTickMark val="none"/>
        <c:tickLblPos val="nextTo"/>
        <c:crossAx val="-2020030552"/>
        <c:crosses val="autoZero"/>
        <c:auto val="1"/>
        <c:lblAlgn val="ctr"/>
        <c:lblOffset val="100"/>
        <c:noMultiLvlLbl val="0"/>
      </c:catAx>
      <c:valAx>
        <c:axId val="-2020030552"/>
        <c:scaling>
          <c:orientation val="minMax"/>
        </c:scaling>
        <c:delete val="0"/>
        <c:axPos val="l"/>
        <c:majorGridlines/>
        <c:title>
          <c:tx>
            <c:rich>
              <a:bodyPr rot="-5400000" vert="horz"/>
              <a:lstStyle/>
              <a:p>
                <a:pPr>
                  <a:defRPr/>
                </a:pPr>
                <a:r>
                  <a:rPr lang="en-US"/>
                  <a:t>Frequency</a:t>
                </a:r>
              </a:p>
            </c:rich>
          </c:tx>
          <c:layout/>
          <c:overlay val="0"/>
        </c:title>
        <c:numFmt formatCode="General" sourceLinked="1"/>
        <c:majorTickMark val="none"/>
        <c:minorTickMark val="none"/>
        <c:tickLblPos val="nextTo"/>
        <c:crossAx val="-2019881352"/>
        <c:crosses val="autoZero"/>
        <c:crossBetween val="between"/>
      </c:valAx>
    </c:plotArea>
    <c:legend>
      <c:legendPos val="r"/>
      <c:layout/>
      <c:overlay val="0"/>
    </c:legend>
    <c:plotVisOnly val="1"/>
    <c:dispBlanksAs val="gap"/>
    <c:showDLblsOverMax val="0"/>
  </c:chart>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dirty="0"/>
              <a:t>L2</a:t>
            </a:r>
            <a:r>
              <a:rPr lang="en-US" baseline="0" dirty="0"/>
              <a:t> </a:t>
            </a:r>
            <a:r>
              <a:rPr lang="en-US" baseline="0" dirty="0" smtClean="0"/>
              <a:t>Self-Report of </a:t>
            </a:r>
            <a:r>
              <a:rPr lang="en-US" baseline="0" dirty="0" err="1" smtClean="0"/>
              <a:t>Yod</a:t>
            </a:r>
            <a:r>
              <a:rPr lang="en-US" baseline="0" dirty="0" smtClean="0"/>
              <a:t> Presence</a:t>
            </a:r>
            <a:endParaRPr lang="en-US" dirty="0"/>
          </a:p>
        </c:rich>
      </c:tx>
      <c:layout/>
      <c:overlay val="0"/>
    </c:title>
    <c:autoTitleDeleted val="0"/>
    <c:plotArea>
      <c:layout/>
      <c:barChart>
        <c:barDir val="col"/>
        <c:grouping val="clustered"/>
        <c:varyColors val="0"/>
        <c:ser>
          <c:idx val="0"/>
          <c:order val="0"/>
          <c:tx>
            <c:strRef>
              <c:f>Sheet1!$J$3</c:f>
              <c:strCache>
                <c:ptCount val="1"/>
                <c:pt idx="0">
                  <c:v>Yod</c:v>
                </c:pt>
              </c:strCache>
            </c:strRef>
          </c:tx>
          <c:invertIfNegative val="0"/>
          <c:cat>
            <c:strRef>
              <c:f>Sheet1!$I$4:$I$8</c:f>
              <c:strCache>
                <c:ptCount val="5"/>
                <c:pt idx="0">
                  <c:v>News </c:v>
                </c:pt>
                <c:pt idx="1">
                  <c:v>Music</c:v>
                </c:pt>
                <c:pt idx="2">
                  <c:v>Tuesday </c:v>
                </c:pt>
                <c:pt idx="3">
                  <c:v>Student </c:v>
                </c:pt>
                <c:pt idx="4">
                  <c:v>Attitude </c:v>
                </c:pt>
              </c:strCache>
            </c:strRef>
          </c:cat>
          <c:val>
            <c:numRef>
              <c:f>Sheet1!$J$4:$J$8</c:f>
              <c:numCache>
                <c:formatCode>General</c:formatCode>
                <c:ptCount val="5"/>
                <c:pt idx="0">
                  <c:v>12.0</c:v>
                </c:pt>
                <c:pt idx="1">
                  <c:v>13.0</c:v>
                </c:pt>
                <c:pt idx="2">
                  <c:v>15.0</c:v>
                </c:pt>
                <c:pt idx="3">
                  <c:v>14.0</c:v>
                </c:pt>
                <c:pt idx="4">
                  <c:v>14.0</c:v>
                </c:pt>
              </c:numCache>
            </c:numRef>
          </c:val>
        </c:ser>
        <c:ser>
          <c:idx val="1"/>
          <c:order val="1"/>
          <c:tx>
            <c:strRef>
              <c:f>Sheet1!$K$3</c:f>
              <c:strCache>
                <c:ptCount val="1"/>
                <c:pt idx="0">
                  <c:v>Yod-Deletion</c:v>
                </c:pt>
              </c:strCache>
            </c:strRef>
          </c:tx>
          <c:invertIfNegative val="0"/>
          <c:cat>
            <c:strRef>
              <c:f>Sheet1!$I$4:$I$8</c:f>
              <c:strCache>
                <c:ptCount val="5"/>
                <c:pt idx="0">
                  <c:v>News </c:v>
                </c:pt>
                <c:pt idx="1">
                  <c:v>Music</c:v>
                </c:pt>
                <c:pt idx="2">
                  <c:v>Tuesday </c:v>
                </c:pt>
                <c:pt idx="3">
                  <c:v>Student </c:v>
                </c:pt>
                <c:pt idx="4">
                  <c:v>Attitude </c:v>
                </c:pt>
              </c:strCache>
            </c:strRef>
          </c:cat>
          <c:val>
            <c:numRef>
              <c:f>Sheet1!$K$4:$K$8</c:f>
              <c:numCache>
                <c:formatCode>General</c:formatCode>
                <c:ptCount val="5"/>
                <c:pt idx="0">
                  <c:v>11.0</c:v>
                </c:pt>
                <c:pt idx="1">
                  <c:v>10.0</c:v>
                </c:pt>
                <c:pt idx="2">
                  <c:v>8.0</c:v>
                </c:pt>
                <c:pt idx="3">
                  <c:v>9.0</c:v>
                </c:pt>
                <c:pt idx="4">
                  <c:v>9.0</c:v>
                </c:pt>
              </c:numCache>
            </c:numRef>
          </c:val>
        </c:ser>
        <c:dLbls>
          <c:showLegendKey val="0"/>
          <c:showVal val="0"/>
          <c:showCatName val="0"/>
          <c:showSerName val="0"/>
          <c:showPercent val="0"/>
          <c:showBubbleSize val="0"/>
        </c:dLbls>
        <c:gapWidth val="150"/>
        <c:axId val="-2022175912"/>
        <c:axId val="-2020217192"/>
      </c:barChart>
      <c:catAx>
        <c:axId val="-2022175912"/>
        <c:scaling>
          <c:orientation val="minMax"/>
        </c:scaling>
        <c:delete val="0"/>
        <c:axPos val="b"/>
        <c:title>
          <c:tx>
            <c:rich>
              <a:bodyPr/>
              <a:lstStyle/>
              <a:p>
                <a:pPr>
                  <a:defRPr/>
                </a:pPr>
                <a:r>
                  <a:rPr lang="en-US"/>
                  <a:t>Lexical</a:t>
                </a:r>
                <a:r>
                  <a:rPr lang="en-US" baseline="0"/>
                  <a:t> Items</a:t>
                </a:r>
              </a:p>
            </c:rich>
          </c:tx>
          <c:layout/>
          <c:overlay val="0"/>
        </c:title>
        <c:majorTickMark val="none"/>
        <c:minorTickMark val="none"/>
        <c:tickLblPos val="nextTo"/>
        <c:crossAx val="-2020217192"/>
        <c:crosses val="autoZero"/>
        <c:auto val="1"/>
        <c:lblAlgn val="ctr"/>
        <c:lblOffset val="100"/>
        <c:noMultiLvlLbl val="0"/>
      </c:catAx>
      <c:valAx>
        <c:axId val="-2020217192"/>
        <c:scaling>
          <c:orientation val="minMax"/>
        </c:scaling>
        <c:delete val="0"/>
        <c:axPos val="l"/>
        <c:majorGridlines/>
        <c:title>
          <c:tx>
            <c:rich>
              <a:bodyPr/>
              <a:lstStyle/>
              <a:p>
                <a:pPr>
                  <a:defRPr/>
                </a:pPr>
                <a:r>
                  <a:rPr lang="en-US"/>
                  <a:t>Frequency</a:t>
                </a:r>
              </a:p>
            </c:rich>
          </c:tx>
          <c:layout/>
          <c:overlay val="0"/>
        </c:title>
        <c:numFmt formatCode="General" sourceLinked="1"/>
        <c:majorTickMark val="out"/>
        <c:minorTickMark val="none"/>
        <c:tickLblPos val="nextTo"/>
        <c:crossAx val="-2022175912"/>
        <c:crosses val="autoZero"/>
        <c:crossBetween val="between"/>
      </c:valAx>
    </c:plotArea>
    <c:legend>
      <c:legendPos val="r"/>
      <c:layout/>
      <c:overlay val="0"/>
    </c:legend>
    <c:plotVisOnly val="1"/>
    <c:dispBlanksAs val="gap"/>
    <c:showDLblsOverMax val="0"/>
  </c:chart>
  <c:externalData r:id="rId1">
    <c:autoUpdate val="0"/>
  </c:externalData>
</c:chartSpace>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645918" y="4145282"/>
            <a:ext cx="29620847" cy="6167120"/>
          </a:xfrm>
        </p:spPr>
        <p:txBody>
          <a:bodyPr tIns="0" bIns="0" anchor="b" anchorCtr="0"/>
          <a:lstStyle>
            <a:lvl1pPr>
              <a:defRPr sz="20600">
                <a:solidFill>
                  <a:schemeClr val="bg1"/>
                </a:solidFill>
              </a:defRPr>
            </a:lvl1pPr>
          </a:lstStyle>
          <a:p>
            <a:r>
              <a:rPr lang="en-CA" smtClean="0"/>
              <a:t>Click to edit Master title style</a:t>
            </a:r>
            <a:endParaRPr/>
          </a:p>
        </p:txBody>
      </p:sp>
      <p:sp>
        <p:nvSpPr>
          <p:cNvPr id="3" name="Subtitle 2"/>
          <p:cNvSpPr>
            <a:spLocks noGrp="1"/>
          </p:cNvSpPr>
          <p:nvPr>
            <p:ph type="subTitle" idx="1"/>
          </p:nvPr>
        </p:nvSpPr>
        <p:spPr>
          <a:xfrm>
            <a:off x="1645918" y="10585523"/>
            <a:ext cx="29620847" cy="3413760"/>
          </a:xfrm>
        </p:spPr>
        <p:txBody>
          <a:bodyPr tIns="0" bIns="0"/>
          <a:lstStyle>
            <a:lvl1pPr marL="0" indent="0" algn="ctr">
              <a:spcBef>
                <a:spcPts val="1029"/>
              </a:spcBef>
              <a:buNone/>
              <a:defRPr sz="6200">
                <a:solidFill>
                  <a:schemeClr val="bg1"/>
                </a:solidFill>
                <a:latin typeface="+mj-lt"/>
              </a:defRPr>
            </a:lvl1pPr>
            <a:lvl2pPr marL="1567510" indent="0" algn="ctr">
              <a:buNone/>
              <a:defRPr>
                <a:solidFill>
                  <a:schemeClr val="tx1">
                    <a:tint val="75000"/>
                  </a:schemeClr>
                </a:solidFill>
              </a:defRPr>
            </a:lvl2pPr>
            <a:lvl3pPr marL="3135020" indent="0" algn="ctr">
              <a:buNone/>
              <a:defRPr>
                <a:solidFill>
                  <a:schemeClr val="tx1">
                    <a:tint val="75000"/>
                  </a:schemeClr>
                </a:solidFill>
              </a:defRPr>
            </a:lvl3pPr>
            <a:lvl4pPr marL="4702531" indent="0" algn="ctr">
              <a:buNone/>
              <a:defRPr>
                <a:solidFill>
                  <a:schemeClr val="tx1">
                    <a:tint val="75000"/>
                  </a:schemeClr>
                </a:solidFill>
              </a:defRPr>
            </a:lvl4pPr>
            <a:lvl5pPr marL="6270041" indent="0" algn="ctr">
              <a:buNone/>
              <a:defRPr>
                <a:solidFill>
                  <a:schemeClr val="tx1">
                    <a:tint val="75000"/>
                  </a:schemeClr>
                </a:solidFill>
              </a:defRPr>
            </a:lvl5pPr>
            <a:lvl6pPr marL="7837551" indent="0" algn="ctr">
              <a:buNone/>
              <a:defRPr>
                <a:solidFill>
                  <a:schemeClr val="tx1">
                    <a:tint val="75000"/>
                  </a:schemeClr>
                </a:solidFill>
              </a:defRPr>
            </a:lvl6pPr>
            <a:lvl7pPr marL="9405061" indent="0" algn="ctr">
              <a:buNone/>
              <a:defRPr>
                <a:solidFill>
                  <a:schemeClr val="tx1">
                    <a:tint val="75000"/>
                  </a:schemeClr>
                </a:solidFill>
              </a:defRPr>
            </a:lvl7pPr>
            <a:lvl8pPr marL="10972571" indent="0" algn="ctr">
              <a:buNone/>
              <a:defRPr>
                <a:solidFill>
                  <a:schemeClr val="tx1">
                    <a:tint val="75000"/>
                  </a:schemeClr>
                </a:solidFill>
              </a:defRPr>
            </a:lvl8pPr>
            <a:lvl9pPr marL="12540082" indent="0" algn="ctr">
              <a:buNone/>
              <a:defRPr>
                <a:solidFill>
                  <a:schemeClr val="tx1">
                    <a:tint val="75000"/>
                  </a:schemeClr>
                </a:solidFill>
              </a:defRPr>
            </a:lvl9pPr>
          </a:lstStyle>
          <a:p>
            <a:r>
              <a:rPr lang="en-CA" smtClean="0"/>
              <a:t>Click to edit Master subtitle style</a:t>
            </a:r>
            <a:endParaRPr dirty="0"/>
          </a:p>
        </p:txBody>
      </p:sp>
      <p:sp>
        <p:nvSpPr>
          <p:cNvPr id="4" name="Date Placeholder 3"/>
          <p:cNvSpPr>
            <a:spLocks noGrp="1"/>
          </p:cNvSpPr>
          <p:nvPr>
            <p:ph type="dt" sz="half" idx="10"/>
          </p:nvPr>
        </p:nvSpPr>
        <p:spPr/>
        <p:txBody>
          <a:bodyPr/>
          <a:lstStyle/>
          <a:p>
            <a:fld id="{84E8EE79-8418-844C-BBAA-85837AEA66C0}" type="datetimeFigureOut">
              <a:rPr lang="en-US" smtClean="0"/>
              <a:t>12-11-20</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2D57B0AA-AC8E-4463-ADAC-E87D09B82E4F}" type="slidenum">
              <a:rPr lang="en-US" smtClean="0"/>
              <a:t>‹#›</a:t>
            </a:fld>
            <a:endParaRPr lang="en-US"/>
          </a:p>
        </p:txBody>
      </p:sp>
      <p:sp>
        <p:nvSpPr>
          <p:cNvPr id="8" name="TextBox 7"/>
          <p:cNvSpPr txBox="1"/>
          <p:nvPr/>
        </p:nvSpPr>
        <p:spPr>
          <a:xfrm>
            <a:off x="29854145" y="18574870"/>
            <a:ext cx="1259434" cy="2323713"/>
          </a:xfrm>
          <a:prstGeom prst="rect">
            <a:avLst/>
          </a:prstGeom>
          <a:noFill/>
        </p:spPr>
        <p:txBody>
          <a:bodyPr wrap="none" lIns="0" tIns="0" rIns="0" bIns="0" rtlCol="0">
            <a:spAutoFit/>
          </a:bodyPr>
          <a:lstStyle/>
          <a:p>
            <a:r>
              <a:rPr sz="15100">
                <a:solidFill>
                  <a:schemeClr val="accent1"/>
                </a:solidFill>
                <a:latin typeface="Wingdings" pitchFamily="2" charset="2"/>
              </a:rPr>
              <a:t>S</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4E8EE79-8418-844C-BBAA-85837AEA66C0}" type="datetimeFigureOut">
              <a:rPr lang="en-US" smtClean="0"/>
              <a:t>12-11-20</a:t>
            </a:fld>
            <a:endParaRPr lang="en-CA"/>
          </a:p>
        </p:txBody>
      </p:sp>
      <p:sp>
        <p:nvSpPr>
          <p:cNvPr id="3" name="Footer Placeholder 2"/>
          <p:cNvSpPr>
            <a:spLocks noGrp="1"/>
          </p:cNvSpPr>
          <p:nvPr>
            <p:ph type="ftr" sz="quarter" idx="11"/>
          </p:nvPr>
        </p:nvSpPr>
        <p:spPr/>
        <p:txBody>
          <a:bodyPr/>
          <a:lstStyle/>
          <a:p>
            <a:endParaRPr lang="en-CA"/>
          </a:p>
        </p:txBody>
      </p:sp>
      <p:sp>
        <p:nvSpPr>
          <p:cNvPr id="4" name="Slide Number Placeholder 3"/>
          <p:cNvSpPr>
            <a:spLocks noGrp="1"/>
          </p:cNvSpPr>
          <p:nvPr>
            <p:ph type="sldNum" sz="quarter" idx="12"/>
          </p:nvPr>
        </p:nvSpPr>
        <p:spPr/>
        <p:txBody>
          <a:bodyPr/>
          <a:lstStyle/>
          <a:p>
            <a:fld id="{158FC19A-A3DC-6842-8C2E-666E3E0BC4F6}" type="slidenum">
              <a:rPr lang="en-CA" smtClean="0"/>
              <a:t>‹#›</a:t>
            </a:fld>
            <a:endParaRPr lang="en-C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45918" y="1219203"/>
            <a:ext cx="12634859" cy="7071360"/>
          </a:xfrm>
        </p:spPr>
        <p:txBody>
          <a:bodyPr anchor="b"/>
          <a:lstStyle>
            <a:lvl1pPr algn="l">
              <a:defRPr sz="15100" b="0"/>
            </a:lvl1pPr>
          </a:lstStyle>
          <a:p>
            <a:r>
              <a:rPr lang="en-CA" smtClean="0"/>
              <a:t>Click to edit Master title style</a:t>
            </a:r>
            <a:endParaRPr/>
          </a:p>
        </p:txBody>
      </p:sp>
      <p:sp>
        <p:nvSpPr>
          <p:cNvPr id="3" name="Content Placeholder 2"/>
          <p:cNvSpPr>
            <a:spLocks noGrp="1"/>
          </p:cNvSpPr>
          <p:nvPr>
            <p:ph idx="1"/>
          </p:nvPr>
        </p:nvSpPr>
        <p:spPr>
          <a:xfrm>
            <a:off x="18105120" y="873761"/>
            <a:ext cx="13167360" cy="18729962"/>
          </a:xfrm>
        </p:spPr>
        <p:txBody>
          <a:bodyPr>
            <a:normAutofit/>
          </a:bodyPr>
          <a:lstStyle>
            <a:lvl1pPr>
              <a:defRPr sz="7500"/>
            </a:lvl1pPr>
            <a:lvl2pPr>
              <a:defRPr sz="6900"/>
            </a:lvl2pPr>
            <a:lvl3pPr>
              <a:defRPr sz="6200"/>
            </a:lvl3pPr>
            <a:lvl4pPr>
              <a:defRPr sz="6200"/>
            </a:lvl4pPr>
            <a:lvl5pPr>
              <a:defRPr sz="6200"/>
            </a:lvl5pPr>
            <a:lvl6pPr marL="6672804" indent="-778314">
              <a:defRPr sz="5500"/>
            </a:lvl6pPr>
            <a:lvl7pPr marL="7451118" indent="-778314">
              <a:defRPr sz="5500"/>
            </a:lvl7pPr>
            <a:lvl8pPr marL="8223988" indent="-778314">
              <a:defRPr sz="5500"/>
            </a:lvl8pPr>
            <a:lvl9pPr marL="9002298" indent="-778314">
              <a:defRPr sz="5500"/>
            </a:lvl9pPr>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dirty="0"/>
          </a:p>
        </p:txBody>
      </p:sp>
      <p:sp>
        <p:nvSpPr>
          <p:cNvPr id="4" name="Text Placeholder 3"/>
          <p:cNvSpPr>
            <a:spLocks noGrp="1"/>
          </p:cNvSpPr>
          <p:nvPr>
            <p:ph type="body" sz="half" idx="2"/>
          </p:nvPr>
        </p:nvSpPr>
        <p:spPr>
          <a:xfrm>
            <a:off x="1645918" y="8477027"/>
            <a:ext cx="12634859" cy="10842214"/>
          </a:xfrm>
        </p:spPr>
        <p:txBody>
          <a:bodyPr>
            <a:normAutofit/>
          </a:bodyPr>
          <a:lstStyle>
            <a:lvl1pPr marL="0" indent="0">
              <a:spcBef>
                <a:spcPts val="2057"/>
              </a:spcBef>
              <a:buNone/>
              <a:defRPr sz="6900">
                <a:solidFill>
                  <a:schemeClr val="bg1"/>
                </a:solidFill>
              </a:defRPr>
            </a:lvl1pPr>
            <a:lvl2pPr marL="1567510" indent="0">
              <a:buNone/>
              <a:defRPr sz="4100"/>
            </a:lvl2pPr>
            <a:lvl3pPr marL="3135020" indent="0">
              <a:buNone/>
              <a:defRPr sz="3400"/>
            </a:lvl3pPr>
            <a:lvl4pPr marL="4702531" indent="0">
              <a:buNone/>
              <a:defRPr sz="3100"/>
            </a:lvl4pPr>
            <a:lvl5pPr marL="6270041" indent="0">
              <a:buNone/>
              <a:defRPr sz="3100"/>
            </a:lvl5pPr>
            <a:lvl6pPr marL="7837551" indent="0">
              <a:buNone/>
              <a:defRPr sz="3100"/>
            </a:lvl6pPr>
            <a:lvl7pPr marL="9405061" indent="0">
              <a:buNone/>
              <a:defRPr sz="3100"/>
            </a:lvl7pPr>
            <a:lvl8pPr marL="10972571" indent="0">
              <a:buNone/>
              <a:defRPr sz="3100"/>
            </a:lvl8pPr>
            <a:lvl9pPr marL="12540082" indent="0">
              <a:buNone/>
              <a:defRPr sz="3100"/>
            </a:lvl9pPr>
          </a:lstStyle>
          <a:p>
            <a:pPr lvl="0"/>
            <a:r>
              <a:rPr lang="en-CA" smtClean="0"/>
              <a:t>Click to edit Master text styles</a:t>
            </a:r>
          </a:p>
        </p:txBody>
      </p:sp>
      <p:sp>
        <p:nvSpPr>
          <p:cNvPr id="5" name="Date Placeholder 4"/>
          <p:cNvSpPr>
            <a:spLocks noGrp="1"/>
          </p:cNvSpPr>
          <p:nvPr>
            <p:ph type="dt" sz="half" idx="10"/>
          </p:nvPr>
        </p:nvSpPr>
        <p:spPr/>
        <p:txBody>
          <a:bodyPr/>
          <a:lstStyle>
            <a:lvl1pPr>
              <a:defRPr>
                <a:solidFill>
                  <a:schemeClr val="bg1"/>
                </a:solidFill>
              </a:defRPr>
            </a:lvl1pPr>
          </a:lstStyle>
          <a:p>
            <a:fld id="{84E8EE79-8418-844C-BBAA-85837AEA66C0}" type="datetimeFigureOut">
              <a:rPr lang="en-US" smtClean="0"/>
              <a:t>12-11-20</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2754ED01-E2A0-4C1E-8E21-014B99041579}" type="slidenum">
              <a:rPr lang="en-US" smtClean="0"/>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8185132" y="1219203"/>
            <a:ext cx="13087350" cy="7071360"/>
          </a:xfrm>
        </p:spPr>
        <p:txBody>
          <a:bodyPr anchor="b"/>
          <a:lstStyle>
            <a:lvl1pPr algn="l">
              <a:defRPr sz="15100" b="0">
                <a:solidFill>
                  <a:schemeClr val="tx1"/>
                </a:solidFill>
              </a:defRPr>
            </a:lvl1pPr>
          </a:lstStyle>
          <a:p>
            <a:r>
              <a:rPr lang="en-CA" smtClean="0"/>
              <a:t>Click to edit Master title style</a:t>
            </a:r>
            <a:endParaRPr/>
          </a:p>
        </p:txBody>
      </p:sp>
      <p:sp>
        <p:nvSpPr>
          <p:cNvPr id="4" name="Text Placeholder 3"/>
          <p:cNvSpPr>
            <a:spLocks noGrp="1"/>
          </p:cNvSpPr>
          <p:nvPr>
            <p:ph type="body" sz="half" idx="2"/>
          </p:nvPr>
        </p:nvSpPr>
        <p:spPr>
          <a:xfrm>
            <a:off x="18185132" y="8477026"/>
            <a:ext cx="13087350" cy="11218134"/>
          </a:xfrm>
        </p:spPr>
        <p:txBody>
          <a:bodyPr>
            <a:normAutofit/>
          </a:bodyPr>
          <a:lstStyle>
            <a:lvl1pPr marL="0" indent="0">
              <a:spcBef>
                <a:spcPts val="2057"/>
              </a:spcBef>
              <a:buNone/>
              <a:defRPr sz="6900">
                <a:solidFill>
                  <a:schemeClr val="tx1">
                    <a:lumMod val="65000"/>
                    <a:lumOff val="35000"/>
                  </a:schemeClr>
                </a:solidFill>
              </a:defRPr>
            </a:lvl1pPr>
            <a:lvl2pPr marL="1567510" indent="0">
              <a:buNone/>
              <a:defRPr sz="4100"/>
            </a:lvl2pPr>
            <a:lvl3pPr marL="3135020" indent="0">
              <a:buNone/>
              <a:defRPr sz="3400"/>
            </a:lvl3pPr>
            <a:lvl4pPr marL="4702531" indent="0">
              <a:buNone/>
              <a:defRPr sz="3100"/>
            </a:lvl4pPr>
            <a:lvl5pPr marL="6270041" indent="0">
              <a:buNone/>
              <a:defRPr sz="3100"/>
            </a:lvl5pPr>
            <a:lvl6pPr marL="7837551" indent="0">
              <a:buNone/>
              <a:defRPr sz="3100"/>
            </a:lvl6pPr>
            <a:lvl7pPr marL="9405061" indent="0">
              <a:buNone/>
              <a:defRPr sz="3100"/>
            </a:lvl7pPr>
            <a:lvl8pPr marL="10972571" indent="0">
              <a:buNone/>
              <a:defRPr sz="3100"/>
            </a:lvl8pPr>
            <a:lvl9pPr marL="12540082" indent="0">
              <a:buNone/>
              <a:defRPr sz="3100"/>
            </a:lvl9pPr>
          </a:lstStyle>
          <a:p>
            <a:pPr lvl="0"/>
            <a:r>
              <a:rPr lang="en-CA" smtClean="0"/>
              <a:t>Click to edit Master text styles</a:t>
            </a:r>
          </a:p>
        </p:txBody>
      </p:sp>
      <p:sp>
        <p:nvSpPr>
          <p:cNvPr id="5" name="Date Placeholder 4"/>
          <p:cNvSpPr>
            <a:spLocks noGrp="1"/>
          </p:cNvSpPr>
          <p:nvPr>
            <p:ph type="dt" sz="half" idx="10"/>
          </p:nvPr>
        </p:nvSpPr>
        <p:spPr/>
        <p:txBody>
          <a:bodyPr/>
          <a:lstStyle>
            <a:lvl1pPr>
              <a:defRPr>
                <a:solidFill>
                  <a:schemeClr val="bg1"/>
                </a:solidFill>
              </a:defRPr>
            </a:lvl1pPr>
          </a:lstStyle>
          <a:p>
            <a:fld id="{84E8EE79-8418-844C-BBAA-85837AEA66C0}" type="datetimeFigureOut">
              <a:rPr lang="en-US" smtClean="0"/>
              <a:t>12-11-20</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158FC19A-A3DC-6842-8C2E-666E3E0BC4F6}" type="slidenum">
              <a:rPr lang="en-CA" smtClean="0"/>
              <a:t>‹#›</a:t>
            </a:fld>
            <a:endParaRPr lang="en-CA"/>
          </a:p>
        </p:txBody>
      </p:sp>
      <p:sp>
        <p:nvSpPr>
          <p:cNvPr id="9" name="Picture Placeholder 8"/>
          <p:cNvSpPr>
            <a:spLocks noGrp="1"/>
          </p:cNvSpPr>
          <p:nvPr>
            <p:ph type="pic" sz="quarter" idx="13"/>
          </p:nvPr>
        </p:nvSpPr>
        <p:spPr>
          <a:xfrm>
            <a:off x="822960" y="3657600"/>
            <a:ext cx="15361920" cy="13655040"/>
          </a:xfrm>
          <a:prstGeom prst="ellipse">
            <a:avLst/>
          </a:prstGeom>
          <a:ln w="28575">
            <a:solidFill>
              <a:schemeClr val="accent1"/>
            </a:solidFill>
          </a:ln>
        </p:spPr>
        <p:txBody>
          <a:bodyPr/>
          <a:lstStyle>
            <a:lvl1pPr marL="0" indent="0">
              <a:buNone/>
              <a:defRPr>
                <a:solidFill>
                  <a:schemeClr val="bg1"/>
                </a:solidFill>
              </a:defRPr>
            </a:lvl1pPr>
          </a:lstStyle>
          <a:p>
            <a:r>
              <a:rPr lang="en-CA" smtClean="0"/>
              <a:t>Drag picture to placeholder or click icon to add</a:t>
            </a:r>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8185132" y="1219203"/>
            <a:ext cx="13087350" cy="7071360"/>
          </a:xfrm>
        </p:spPr>
        <p:txBody>
          <a:bodyPr anchor="b"/>
          <a:lstStyle>
            <a:lvl1pPr algn="l">
              <a:defRPr sz="15100" b="0">
                <a:solidFill>
                  <a:schemeClr val="tx1"/>
                </a:solidFill>
              </a:defRPr>
            </a:lvl1pPr>
          </a:lstStyle>
          <a:p>
            <a:r>
              <a:rPr lang="en-CA" smtClean="0"/>
              <a:t>Click to edit Master title style</a:t>
            </a:r>
            <a:endParaRPr/>
          </a:p>
        </p:txBody>
      </p:sp>
      <p:sp>
        <p:nvSpPr>
          <p:cNvPr id="4" name="Text Placeholder 3"/>
          <p:cNvSpPr>
            <a:spLocks noGrp="1"/>
          </p:cNvSpPr>
          <p:nvPr>
            <p:ph type="body" sz="half" idx="2"/>
          </p:nvPr>
        </p:nvSpPr>
        <p:spPr>
          <a:xfrm>
            <a:off x="18185132" y="8477026"/>
            <a:ext cx="13087350" cy="11218134"/>
          </a:xfrm>
        </p:spPr>
        <p:txBody>
          <a:bodyPr>
            <a:normAutofit/>
          </a:bodyPr>
          <a:lstStyle>
            <a:lvl1pPr marL="0" indent="0">
              <a:spcBef>
                <a:spcPts val="2057"/>
              </a:spcBef>
              <a:buNone/>
              <a:defRPr sz="6900">
                <a:solidFill>
                  <a:schemeClr val="tx1">
                    <a:lumMod val="65000"/>
                    <a:lumOff val="35000"/>
                  </a:schemeClr>
                </a:solidFill>
              </a:defRPr>
            </a:lvl1pPr>
            <a:lvl2pPr marL="1567510" indent="0">
              <a:buNone/>
              <a:defRPr sz="4100"/>
            </a:lvl2pPr>
            <a:lvl3pPr marL="3135020" indent="0">
              <a:buNone/>
              <a:defRPr sz="3400"/>
            </a:lvl3pPr>
            <a:lvl4pPr marL="4702531" indent="0">
              <a:buNone/>
              <a:defRPr sz="3100"/>
            </a:lvl4pPr>
            <a:lvl5pPr marL="6270041" indent="0">
              <a:buNone/>
              <a:defRPr sz="3100"/>
            </a:lvl5pPr>
            <a:lvl6pPr marL="7837551" indent="0">
              <a:buNone/>
              <a:defRPr sz="3100"/>
            </a:lvl6pPr>
            <a:lvl7pPr marL="9405061" indent="0">
              <a:buNone/>
              <a:defRPr sz="3100"/>
            </a:lvl7pPr>
            <a:lvl8pPr marL="10972571" indent="0">
              <a:buNone/>
              <a:defRPr sz="3100"/>
            </a:lvl8pPr>
            <a:lvl9pPr marL="12540082" indent="0">
              <a:buNone/>
              <a:defRPr sz="3100"/>
            </a:lvl9pPr>
          </a:lstStyle>
          <a:p>
            <a:pPr lvl="0"/>
            <a:r>
              <a:rPr lang="en-CA" smtClean="0"/>
              <a:t>Click to edit Master text styles</a:t>
            </a:r>
          </a:p>
        </p:txBody>
      </p:sp>
      <p:sp>
        <p:nvSpPr>
          <p:cNvPr id="5" name="Date Placeholder 4"/>
          <p:cNvSpPr>
            <a:spLocks noGrp="1"/>
          </p:cNvSpPr>
          <p:nvPr>
            <p:ph type="dt" sz="half" idx="10"/>
          </p:nvPr>
        </p:nvSpPr>
        <p:spPr/>
        <p:txBody>
          <a:bodyPr/>
          <a:lstStyle>
            <a:lvl1pPr>
              <a:defRPr>
                <a:solidFill>
                  <a:schemeClr val="bg1"/>
                </a:solidFill>
              </a:defRPr>
            </a:lvl1pPr>
          </a:lstStyle>
          <a:p>
            <a:fld id="{84E8EE79-8418-844C-BBAA-85837AEA66C0}" type="datetimeFigureOut">
              <a:rPr lang="en-US" smtClean="0"/>
              <a:t>12-11-20</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158FC19A-A3DC-6842-8C2E-666E3E0BC4F6}" type="slidenum">
              <a:rPr lang="en-CA" smtClean="0"/>
              <a:t>‹#›</a:t>
            </a:fld>
            <a:endParaRPr lang="en-CA"/>
          </a:p>
        </p:txBody>
      </p:sp>
      <p:sp>
        <p:nvSpPr>
          <p:cNvPr id="9" name="Picture Placeholder 8"/>
          <p:cNvSpPr>
            <a:spLocks noGrp="1"/>
          </p:cNvSpPr>
          <p:nvPr>
            <p:ph type="pic" sz="quarter" idx="13"/>
          </p:nvPr>
        </p:nvSpPr>
        <p:spPr>
          <a:xfrm>
            <a:off x="3566160" y="8290560"/>
            <a:ext cx="12618720" cy="11216640"/>
          </a:xfrm>
          <a:prstGeom prst="ellipse">
            <a:avLst/>
          </a:prstGeom>
          <a:ln w="28575">
            <a:solidFill>
              <a:schemeClr val="accent1"/>
            </a:solidFill>
          </a:ln>
        </p:spPr>
        <p:txBody>
          <a:bodyPr/>
          <a:lstStyle>
            <a:lvl1pPr marL="0" indent="0">
              <a:buNone/>
              <a:defRPr>
                <a:solidFill>
                  <a:schemeClr val="bg1"/>
                </a:solidFill>
              </a:defRPr>
            </a:lvl1pPr>
          </a:lstStyle>
          <a:p>
            <a:r>
              <a:rPr lang="en-CA" smtClean="0"/>
              <a:t>Drag picture to placeholder or click icon to add</a:t>
            </a:r>
            <a:endParaRPr/>
          </a:p>
        </p:txBody>
      </p:sp>
      <p:sp>
        <p:nvSpPr>
          <p:cNvPr id="8" name="Picture Placeholder 8"/>
          <p:cNvSpPr>
            <a:spLocks noGrp="1"/>
          </p:cNvSpPr>
          <p:nvPr>
            <p:ph type="pic" sz="quarter" idx="14"/>
          </p:nvPr>
        </p:nvSpPr>
        <p:spPr>
          <a:xfrm>
            <a:off x="8926832" y="4033522"/>
            <a:ext cx="4514850" cy="4013200"/>
          </a:xfrm>
          <a:prstGeom prst="ellipse">
            <a:avLst/>
          </a:prstGeom>
          <a:ln w="28575">
            <a:solidFill>
              <a:schemeClr val="accent1"/>
            </a:solidFill>
          </a:ln>
        </p:spPr>
        <p:txBody>
          <a:bodyPr>
            <a:normAutofit/>
          </a:bodyPr>
          <a:lstStyle>
            <a:lvl1pPr marL="0" indent="0">
              <a:buNone/>
              <a:defRPr sz="4800">
                <a:solidFill>
                  <a:schemeClr val="bg1"/>
                </a:solidFill>
              </a:defRPr>
            </a:lvl1pPr>
          </a:lstStyle>
          <a:p>
            <a:r>
              <a:rPr lang="en-CA" smtClean="0"/>
              <a:t>Drag picture to placeholder or click icon to add</a:t>
            </a:r>
            <a:endParaRPr/>
          </a:p>
        </p:txBody>
      </p:sp>
      <p:sp>
        <p:nvSpPr>
          <p:cNvPr id="10" name="Picture Placeholder 8"/>
          <p:cNvSpPr>
            <a:spLocks noGrp="1"/>
          </p:cNvSpPr>
          <p:nvPr>
            <p:ph type="pic" sz="quarter" idx="15"/>
          </p:nvPr>
        </p:nvSpPr>
        <p:spPr>
          <a:xfrm>
            <a:off x="971552" y="2438402"/>
            <a:ext cx="7532370" cy="6695440"/>
          </a:xfrm>
          <a:prstGeom prst="ellipse">
            <a:avLst/>
          </a:prstGeom>
          <a:ln w="28575">
            <a:solidFill>
              <a:schemeClr val="accent1"/>
            </a:solidFill>
          </a:ln>
        </p:spPr>
        <p:txBody>
          <a:bodyPr>
            <a:normAutofit/>
          </a:bodyPr>
          <a:lstStyle>
            <a:lvl1pPr marL="0" indent="0">
              <a:buNone/>
              <a:defRPr sz="6200">
                <a:solidFill>
                  <a:schemeClr val="bg1"/>
                </a:solidFill>
              </a:defRPr>
            </a:lvl1pPr>
          </a:lstStyle>
          <a:p>
            <a:r>
              <a:rPr lang="en-CA" smtClean="0"/>
              <a:t>Drag picture to placeholder or click icon to add</a:t>
            </a:r>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smtClean="0"/>
              <a:t>Click to edit Master title style</a:t>
            </a:r>
            <a:endParaRPr/>
          </a:p>
        </p:txBody>
      </p:sp>
      <p:sp>
        <p:nvSpPr>
          <p:cNvPr id="3" name="Vertical Text Placeholder 2"/>
          <p:cNvSpPr>
            <a:spLocks noGrp="1"/>
          </p:cNvSpPr>
          <p:nvPr>
            <p:ph type="body" orient="vert" idx="1"/>
          </p:nvPr>
        </p:nvSpPr>
        <p:spPr>
          <a:xfrm>
            <a:off x="1645922" y="8218843"/>
            <a:ext cx="29620847" cy="11100400"/>
          </a:xfrm>
        </p:spPr>
        <p:txBody>
          <a:bodyPr vert="eaVert"/>
          <a:lstStyle>
            <a:lvl5pPr>
              <a:defRPr/>
            </a:lvl5pPr>
            <a:lvl6pPr marL="5893838">
              <a:defRPr/>
            </a:lvl6pPr>
            <a:lvl7pPr marL="5893838">
              <a:defRPr/>
            </a:lvl7pPr>
            <a:lvl8pPr marL="5893838">
              <a:defRPr/>
            </a:lvl8pPr>
            <a:lvl9pPr marL="5893838">
              <a:defRPr/>
            </a:lvl9pPr>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dirty="0"/>
          </a:p>
        </p:txBody>
      </p:sp>
      <p:sp>
        <p:nvSpPr>
          <p:cNvPr id="4" name="Date Placeholder 3"/>
          <p:cNvSpPr>
            <a:spLocks noGrp="1"/>
          </p:cNvSpPr>
          <p:nvPr>
            <p:ph type="dt" sz="half" idx="10"/>
          </p:nvPr>
        </p:nvSpPr>
        <p:spPr/>
        <p:txBody>
          <a:bodyPr/>
          <a:lstStyle/>
          <a:p>
            <a:fld id="{84E8EE79-8418-844C-BBAA-85837AEA66C0}" type="datetimeFigureOut">
              <a:rPr lang="en-US" smtClean="0"/>
              <a:t>12-11-20</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158FC19A-A3DC-6842-8C2E-666E3E0BC4F6}" type="slidenum">
              <a:rPr lang="en-CA" smtClean="0"/>
              <a:t>‹#›</a:t>
            </a:fld>
            <a:endParaRPr lang="en-CA"/>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25511760" y="878843"/>
            <a:ext cx="5486400" cy="18724880"/>
          </a:xfrm>
        </p:spPr>
        <p:txBody>
          <a:bodyPr vert="eaVert" anchor="t" anchorCtr="0"/>
          <a:lstStyle/>
          <a:p>
            <a:r>
              <a:rPr lang="en-CA" smtClean="0"/>
              <a:t>Click to edit Master title style</a:t>
            </a:r>
            <a:endParaRPr/>
          </a:p>
        </p:txBody>
      </p:sp>
      <p:sp>
        <p:nvSpPr>
          <p:cNvPr id="3" name="Vertical Text Placeholder 2"/>
          <p:cNvSpPr>
            <a:spLocks noGrp="1"/>
          </p:cNvSpPr>
          <p:nvPr>
            <p:ph type="body" orient="vert" idx="1"/>
          </p:nvPr>
        </p:nvSpPr>
        <p:spPr>
          <a:xfrm>
            <a:off x="1645920" y="1333949"/>
            <a:ext cx="21671280" cy="17970054"/>
          </a:xfrm>
        </p:spPr>
        <p:txBody>
          <a:bodyPr vert="eaVert"/>
          <a:lstStyle>
            <a:lvl5pPr>
              <a:defRPr/>
            </a:lvl5pPr>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dirty="0"/>
          </a:p>
        </p:txBody>
      </p:sp>
      <p:sp>
        <p:nvSpPr>
          <p:cNvPr id="4" name="Date Placeholder 3"/>
          <p:cNvSpPr>
            <a:spLocks noGrp="1"/>
          </p:cNvSpPr>
          <p:nvPr>
            <p:ph type="dt" sz="half" idx="10"/>
          </p:nvPr>
        </p:nvSpPr>
        <p:spPr/>
        <p:txBody>
          <a:bodyPr/>
          <a:lstStyle/>
          <a:p>
            <a:fld id="{84E8EE79-8418-844C-BBAA-85837AEA66C0}" type="datetimeFigureOut">
              <a:rPr lang="en-US" smtClean="0"/>
              <a:t>12-11-20</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158FC19A-A3DC-6842-8C2E-666E3E0BC4F6}" type="slidenum">
              <a:rPr lang="en-CA" smtClean="0"/>
              <a:t>‹#›</a:t>
            </a:fld>
            <a:endParaRPr lang="en-CA"/>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Closin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84E8EE79-8418-844C-BBAA-85837AEA66C0}" type="datetimeFigureOut">
              <a:rPr lang="en-US" smtClean="0"/>
              <a:t>12-11-20</a:t>
            </a:fld>
            <a:endParaRPr lang="en-CA"/>
          </a:p>
        </p:txBody>
      </p:sp>
      <p:sp>
        <p:nvSpPr>
          <p:cNvPr id="4" name="Footer Placeholder 3"/>
          <p:cNvSpPr>
            <a:spLocks noGrp="1"/>
          </p:cNvSpPr>
          <p:nvPr>
            <p:ph type="ftr" sz="quarter" idx="11"/>
          </p:nvPr>
        </p:nvSpPr>
        <p:spPr/>
        <p:txBody>
          <a:bodyPr/>
          <a:lstStyle/>
          <a:p>
            <a:endParaRPr lang="en-CA"/>
          </a:p>
        </p:txBody>
      </p:sp>
      <p:sp>
        <p:nvSpPr>
          <p:cNvPr id="5" name="Slide Number Placeholder 4"/>
          <p:cNvSpPr>
            <a:spLocks noGrp="1"/>
          </p:cNvSpPr>
          <p:nvPr>
            <p:ph type="sldNum" sz="quarter" idx="12"/>
          </p:nvPr>
        </p:nvSpPr>
        <p:spPr/>
        <p:txBody>
          <a:bodyPr/>
          <a:lstStyle/>
          <a:p>
            <a:fld id="{158FC19A-A3DC-6842-8C2E-666E3E0BC4F6}" type="slidenum">
              <a:rPr lang="en-CA" smtClean="0"/>
              <a:t>‹#›</a:t>
            </a:fld>
            <a:endParaRPr lang="en-C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smtClean="0"/>
              <a:t>Click to edit Master title style</a:t>
            </a:r>
            <a:endParaRPr/>
          </a:p>
        </p:txBody>
      </p:sp>
      <p:sp>
        <p:nvSpPr>
          <p:cNvPr id="3" name="Content Placeholder 2"/>
          <p:cNvSpPr>
            <a:spLocks noGrp="1"/>
          </p:cNvSpPr>
          <p:nvPr>
            <p:ph idx="1"/>
          </p:nvPr>
        </p:nvSpPr>
        <p:spPr/>
        <p:txBody>
          <a:bodyPr/>
          <a:lstStyle>
            <a:lvl5pPr>
              <a:defRPr/>
            </a:lvl5pPr>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dirty="0"/>
          </a:p>
        </p:txBody>
      </p:sp>
      <p:sp>
        <p:nvSpPr>
          <p:cNvPr id="4" name="Date Placeholder 3"/>
          <p:cNvSpPr>
            <a:spLocks noGrp="1"/>
          </p:cNvSpPr>
          <p:nvPr>
            <p:ph type="dt" sz="half" idx="10"/>
          </p:nvPr>
        </p:nvSpPr>
        <p:spPr/>
        <p:txBody>
          <a:bodyPr/>
          <a:lstStyle/>
          <a:p>
            <a:fld id="{84E8EE79-8418-844C-BBAA-85837AEA66C0}" type="datetimeFigureOut">
              <a:rPr lang="en-US" smtClean="0"/>
              <a:t>12-11-20</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158FC19A-A3DC-6842-8C2E-666E3E0BC4F6}" type="slidenum">
              <a:rPr lang="en-CA" smtClean="0"/>
              <a:t>‹#›</a:t>
            </a:fld>
            <a:endParaRPr lang="en-C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645920" y="7157422"/>
            <a:ext cx="23042880" cy="4358640"/>
          </a:xfrm>
        </p:spPr>
        <p:txBody>
          <a:bodyPr anchor="b" anchorCtr="0"/>
          <a:lstStyle>
            <a:lvl1pPr algn="r">
              <a:defRPr sz="15800" b="0" cap="none" baseline="0"/>
            </a:lvl1pPr>
          </a:lstStyle>
          <a:p>
            <a:r>
              <a:rPr lang="en-CA" smtClean="0"/>
              <a:t>Click to edit Master title style</a:t>
            </a:r>
            <a:endParaRPr/>
          </a:p>
        </p:txBody>
      </p:sp>
      <p:sp>
        <p:nvSpPr>
          <p:cNvPr id="3" name="Text Placeholder 2"/>
          <p:cNvSpPr>
            <a:spLocks noGrp="1"/>
          </p:cNvSpPr>
          <p:nvPr>
            <p:ph type="body" idx="1"/>
          </p:nvPr>
        </p:nvSpPr>
        <p:spPr>
          <a:xfrm>
            <a:off x="6035038" y="11551026"/>
            <a:ext cx="18653764" cy="4800598"/>
          </a:xfrm>
        </p:spPr>
        <p:txBody>
          <a:bodyPr anchor="t" anchorCtr="0"/>
          <a:lstStyle>
            <a:lvl1pPr marL="0" indent="0" algn="r">
              <a:spcBef>
                <a:spcPts val="1029"/>
              </a:spcBef>
              <a:buNone/>
              <a:defRPr sz="6200" baseline="0">
                <a:solidFill>
                  <a:schemeClr val="bg1"/>
                </a:solidFill>
              </a:defRPr>
            </a:lvl1pPr>
            <a:lvl2pPr marL="1567510" indent="0">
              <a:buNone/>
              <a:defRPr sz="6200">
                <a:solidFill>
                  <a:schemeClr val="tx1">
                    <a:tint val="75000"/>
                  </a:schemeClr>
                </a:solidFill>
              </a:defRPr>
            </a:lvl2pPr>
            <a:lvl3pPr marL="3135020" indent="0">
              <a:buNone/>
              <a:defRPr sz="5500">
                <a:solidFill>
                  <a:schemeClr val="tx1">
                    <a:tint val="75000"/>
                  </a:schemeClr>
                </a:solidFill>
              </a:defRPr>
            </a:lvl3pPr>
            <a:lvl4pPr marL="4702531" indent="0">
              <a:buNone/>
              <a:defRPr sz="4800">
                <a:solidFill>
                  <a:schemeClr val="tx1">
                    <a:tint val="75000"/>
                  </a:schemeClr>
                </a:solidFill>
              </a:defRPr>
            </a:lvl4pPr>
            <a:lvl5pPr marL="6270041" indent="0">
              <a:buNone/>
              <a:defRPr sz="4800">
                <a:solidFill>
                  <a:schemeClr val="tx1">
                    <a:tint val="75000"/>
                  </a:schemeClr>
                </a:solidFill>
              </a:defRPr>
            </a:lvl5pPr>
            <a:lvl6pPr marL="7837551" indent="0">
              <a:buNone/>
              <a:defRPr sz="4800">
                <a:solidFill>
                  <a:schemeClr val="tx1">
                    <a:tint val="75000"/>
                  </a:schemeClr>
                </a:solidFill>
              </a:defRPr>
            </a:lvl6pPr>
            <a:lvl7pPr marL="9405061" indent="0">
              <a:buNone/>
              <a:defRPr sz="4800">
                <a:solidFill>
                  <a:schemeClr val="tx1">
                    <a:tint val="75000"/>
                  </a:schemeClr>
                </a:solidFill>
              </a:defRPr>
            </a:lvl7pPr>
            <a:lvl8pPr marL="10972571" indent="0">
              <a:buNone/>
              <a:defRPr sz="4800">
                <a:solidFill>
                  <a:schemeClr val="tx1">
                    <a:tint val="75000"/>
                  </a:schemeClr>
                </a:solidFill>
              </a:defRPr>
            </a:lvl8pPr>
            <a:lvl9pPr marL="12540082" indent="0">
              <a:buNone/>
              <a:defRPr sz="4800">
                <a:solidFill>
                  <a:schemeClr val="tx1">
                    <a:tint val="75000"/>
                  </a:schemeClr>
                </a:solidFill>
              </a:defRPr>
            </a:lvl9pPr>
          </a:lstStyle>
          <a:p>
            <a:pPr lvl="0"/>
            <a:r>
              <a:rPr lang="en-CA" smtClean="0"/>
              <a:t>Click to edit Master text styles</a:t>
            </a:r>
          </a:p>
        </p:txBody>
      </p:sp>
      <p:sp>
        <p:nvSpPr>
          <p:cNvPr id="4" name="Date Placeholder 3"/>
          <p:cNvSpPr>
            <a:spLocks noGrp="1"/>
          </p:cNvSpPr>
          <p:nvPr>
            <p:ph type="dt" sz="half" idx="10"/>
          </p:nvPr>
        </p:nvSpPr>
        <p:spPr/>
        <p:txBody>
          <a:bodyPr/>
          <a:lstStyle>
            <a:lvl1pPr>
              <a:defRPr>
                <a:solidFill>
                  <a:schemeClr val="bg1"/>
                </a:solidFill>
              </a:defRPr>
            </a:lvl1pPr>
          </a:lstStyle>
          <a:p>
            <a:fld id="{84E8EE79-8418-844C-BBAA-85837AEA66C0}" type="datetimeFigureOut">
              <a:rPr lang="en-US" smtClean="0"/>
              <a:t>12-11-20</a:t>
            </a:fld>
            <a:endParaRPr lang="en-CA"/>
          </a:p>
        </p:txBody>
      </p:sp>
      <p:sp>
        <p:nvSpPr>
          <p:cNvPr id="5" name="Footer Placeholder 4"/>
          <p:cNvSpPr>
            <a:spLocks noGrp="1"/>
          </p:cNvSpPr>
          <p:nvPr>
            <p:ph type="ftr" sz="quarter" idx="11"/>
          </p:nvPr>
        </p:nvSpPr>
        <p:spPr>
          <a:xfrm>
            <a:off x="26060398" y="20340322"/>
            <a:ext cx="5206367" cy="1168400"/>
          </a:xfrm>
        </p:spPr>
        <p:txBody>
          <a:bodyPr/>
          <a:lstStyle/>
          <a:p>
            <a:endParaRPr lang="en-CA"/>
          </a:p>
        </p:txBody>
      </p:sp>
      <p:sp>
        <p:nvSpPr>
          <p:cNvPr id="6" name="Slide Number Placeholder 5"/>
          <p:cNvSpPr>
            <a:spLocks noGrp="1"/>
          </p:cNvSpPr>
          <p:nvPr>
            <p:ph type="sldNum" sz="quarter" idx="12"/>
          </p:nvPr>
        </p:nvSpPr>
        <p:spPr/>
        <p:txBody>
          <a:bodyPr/>
          <a:lstStyle>
            <a:lvl1pPr>
              <a:defRPr>
                <a:solidFill>
                  <a:schemeClr val="bg1"/>
                </a:solidFill>
              </a:defRPr>
            </a:lvl1pPr>
          </a:lstStyle>
          <a:p>
            <a:fld id="{158FC19A-A3DC-6842-8C2E-666E3E0BC4F6}" type="slidenum">
              <a:rPr lang="en-CA" smtClean="0"/>
              <a:t>‹#›</a:t>
            </a:fld>
            <a:endParaRPr lang="en-CA"/>
          </a:p>
        </p:txBody>
      </p:sp>
      <p:sp>
        <p:nvSpPr>
          <p:cNvPr id="8" name="TextBox 7"/>
          <p:cNvSpPr txBox="1"/>
          <p:nvPr/>
        </p:nvSpPr>
        <p:spPr>
          <a:xfrm>
            <a:off x="29854145" y="18574870"/>
            <a:ext cx="1259434" cy="2323713"/>
          </a:xfrm>
          <a:prstGeom prst="rect">
            <a:avLst/>
          </a:prstGeom>
          <a:noFill/>
        </p:spPr>
        <p:txBody>
          <a:bodyPr wrap="none" lIns="0" tIns="0" rIns="0" bIns="0" rtlCol="0">
            <a:spAutoFit/>
          </a:bodyPr>
          <a:lstStyle/>
          <a:p>
            <a:r>
              <a:rPr sz="15100">
                <a:solidFill>
                  <a:schemeClr val="accent1"/>
                </a:solidFill>
                <a:latin typeface="Wingdings" pitchFamily="2" charset="2"/>
              </a:rPr>
              <a:t>S</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smtClean="0"/>
              <a:t>Click to edit Master title style</a:t>
            </a:r>
            <a:endParaRPr/>
          </a:p>
        </p:txBody>
      </p:sp>
      <p:sp>
        <p:nvSpPr>
          <p:cNvPr id="3" name="Content Placeholder 2"/>
          <p:cNvSpPr>
            <a:spLocks noGrp="1"/>
          </p:cNvSpPr>
          <p:nvPr>
            <p:ph sz="half" idx="1"/>
          </p:nvPr>
        </p:nvSpPr>
        <p:spPr>
          <a:xfrm>
            <a:off x="2666390" y="8910320"/>
            <a:ext cx="13562381" cy="10408922"/>
          </a:xfrm>
        </p:spPr>
        <p:txBody>
          <a:bodyPr/>
          <a:lstStyle>
            <a:lvl1pPr>
              <a:defRPr sz="6200"/>
            </a:lvl1pPr>
            <a:lvl2pPr>
              <a:defRPr sz="6200"/>
            </a:lvl2pPr>
            <a:lvl3pPr>
              <a:defRPr sz="6200"/>
            </a:lvl3pPr>
            <a:lvl4pPr>
              <a:defRPr sz="6200"/>
            </a:lvl4pPr>
            <a:lvl5pPr>
              <a:defRPr sz="6200"/>
            </a:lvl5pPr>
            <a:lvl6pPr marL="6672804" indent="-778314">
              <a:defRPr sz="5500"/>
            </a:lvl6pPr>
            <a:lvl7pPr marL="7451118" indent="-778314">
              <a:defRPr sz="5500"/>
            </a:lvl7pPr>
            <a:lvl8pPr marL="8223988" indent="-778314">
              <a:defRPr sz="5500"/>
            </a:lvl8pPr>
            <a:lvl9pPr marL="9002298" indent="-778314">
              <a:defRPr sz="5500"/>
            </a:lvl9pPr>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dirty="0"/>
          </a:p>
        </p:txBody>
      </p:sp>
      <p:sp>
        <p:nvSpPr>
          <p:cNvPr id="4" name="Content Placeholder 3"/>
          <p:cNvSpPr>
            <a:spLocks noGrp="1"/>
          </p:cNvSpPr>
          <p:nvPr>
            <p:ph sz="half" idx="2"/>
          </p:nvPr>
        </p:nvSpPr>
        <p:spPr>
          <a:xfrm>
            <a:off x="16685111" y="8910320"/>
            <a:ext cx="13562381" cy="10408922"/>
          </a:xfrm>
        </p:spPr>
        <p:txBody>
          <a:bodyPr/>
          <a:lstStyle>
            <a:lvl1pPr>
              <a:defRPr sz="6200"/>
            </a:lvl1pPr>
            <a:lvl2pPr>
              <a:defRPr sz="6200"/>
            </a:lvl2pPr>
            <a:lvl3pPr>
              <a:defRPr sz="6200"/>
            </a:lvl3pPr>
            <a:lvl4pPr>
              <a:defRPr sz="6200"/>
            </a:lvl4pPr>
            <a:lvl5pPr>
              <a:defRPr sz="6200"/>
            </a:lvl5pPr>
            <a:lvl6pPr marL="6672804" indent="-778314">
              <a:tabLst/>
              <a:defRPr sz="5500"/>
            </a:lvl6pPr>
            <a:lvl7pPr marL="7451118" indent="-778314">
              <a:tabLst/>
              <a:defRPr sz="5500"/>
            </a:lvl7pPr>
            <a:lvl8pPr marL="8223988" indent="-778314">
              <a:tabLst/>
              <a:defRPr sz="5500"/>
            </a:lvl8pPr>
            <a:lvl9pPr marL="9002298" indent="-778314">
              <a:tabLst/>
              <a:defRPr sz="5500"/>
            </a:lvl9pPr>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dirty="0"/>
          </a:p>
        </p:txBody>
      </p:sp>
      <p:sp>
        <p:nvSpPr>
          <p:cNvPr id="5" name="Date Placeholder 4"/>
          <p:cNvSpPr>
            <a:spLocks noGrp="1"/>
          </p:cNvSpPr>
          <p:nvPr>
            <p:ph type="dt" sz="half" idx="10"/>
          </p:nvPr>
        </p:nvSpPr>
        <p:spPr/>
        <p:txBody>
          <a:bodyPr/>
          <a:lstStyle/>
          <a:p>
            <a:fld id="{84E8EE79-8418-844C-BBAA-85837AEA66C0}" type="datetimeFigureOut">
              <a:rPr lang="en-US" smtClean="0"/>
              <a:t>12-11-20</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158FC19A-A3DC-6842-8C2E-666E3E0BC4F6}" type="slidenum">
              <a:rPr lang="en-CA" smtClean="0"/>
              <a:t>‹#›</a:t>
            </a:fld>
            <a:endParaRPr lang="en-C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CA" smtClean="0"/>
              <a:t>Click to edit Master title style</a:t>
            </a:r>
            <a:endParaRPr/>
          </a:p>
        </p:txBody>
      </p:sp>
      <p:sp>
        <p:nvSpPr>
          <p:cNvPr id="3" name="Text Placeholder 2"/>
          <p:cNvSpPr>
            <a:spLocks noGrp="1"/>
          </p:cNvSpPr>
          <p:nvPr>
            <p:ph type="body" idx="1"/>
          </p:nvPr>
        </p:nvSpPr>
        <p:spPr>
          <a:xfrm>
            <a:off x="2666390" y="7143075"/>
            <a:ext cx="13562381" cy="2438400"/>
          </a:xfrm>
        </p:spPr>
        <p:txBody>
          <a:bodyPr anchor="b">
            <a:noAutofit/>
          </a:bodyPr>
          <a:lstStyle>
            <a:lvl1pPr marL="0" indent="0" algn="ctr">
              <a:lnSpc>
                <a:spcPts val="8914"/>
              </a:lnSpc>
              <a:spcBef>
                <a:spcPts val="0"/>
              </a:spcBef>
              <a:buNone/>
              <a:defRPr sz="8200" b="1">
                <a:solidFill>
                  <a:schemeClr val="accent1"/>
                </a:solidFill>
              </a:defRPr>
            </a:lvl1pPr>
            <a:lvl2pPr marL="1567510" indent="0">
              <a:buNone/>
              <a:defRPr sz="6900" b="1"/>
            </a:lvl2pPr>
            <a:lvl3pPr marL="3135020" indent="0">
              <a:buNone/>
              <a:defRPr sz="6200" b="1"/>
            </a:lvl3pPr>
            <a:lvl4pPr marL="4702531" indent="0">
              <a:buNone/>
              <a:defRPr sz="5500" b="1"/>
            </a:lvl4pPr>
            <a:lvl5pPr marL="6270041" indent="0">
              <a:buNone/>
              <a:defRPr sz="5500" b="1"/>
            </a:lvl5pPr>
            <a:lvl6pPr marL="7837551" indent="0">
              <a:buNone/>
              <a:defRPr sz="5500" b="1"/>
            </a:lvl6pPr>
            <a:lvl7pPr marL="9405061" indent="0">
              <a:buNone/>
              <a:defRPr sz="5500" b="1"/>
            </a:lvl7pPr>
            <a:lvl8pPr marL="10972571" indent="0">
              <a:buNone/>
              <a:defRPr sz="5500" b="1"/>
            </a:lvl8pPr>
            <a:lvl9pPr marL="12540082" indent="0">
              <a:buNone/>
              <a:defRPr sz="5500" b="1"/>
            </a:lvl9pPr>
          </a:lstStyle>
          <a:p>
            <a:pPr lvl="0"/>
            <a:r>
              <a:rPr lang="en-CA" smtClean="0"/>
              <a:t>Click to edit Master text styles</a:t>
            </a:r>
          </a:p>
        </p:txBody>
      </p:sp>
      <p:sp>
        <p:nvSpPr>
          <p:cNvPr id="4" name="Content Placeholder 3"/>
          <p:cNvSpPr>
            <a:spLocks noGrp="1"/>
          </p:cNvSpPr>
          <p:nvPr>
            <p:ph sz="half" idx="2"/>
          </p:nvPr>
        </p:nvSpPr>
        <p:spPr>
          <a:xfrm>
            <a:off x="2666390" y="10112191"/>
            <a:ext cx="13562381" cy="9252771"/>
          </a:xfrm>
        </p:spPr>
        <p:txBody>
          <a:bodyPr/>
          <a:lstStyle>
            <a:lvl1pPr>
              <a:defRPr sz="6200"/>
            </a:lvl1pPr>
            <a:lvl2pPr>
              <a:defRPr sz="6200"/>
            </a:lvl2pPr>
            <a:lvl3pPr>
              <a:defRPr sz="6200"/>
            </a:lvl3pPr>
            <a:lvl4pPr>
              <a:defRPr sz="6200"/>
            </a:lvl4pPr>
            <a:lvl5pPr>
              <a:defRPr sz="6200"/>
            </a:lvl5pPr>
            <a:lvl6pPr marL="6672804" indent="-805526">
              <a:defRPr sz="5500"/>
            </a:lvl6pPr>
            <a:lvl7pPr marL="7451118" indent="-805526">
              <a:defRPr sz="5500"/>
            </a:lvl7pPr>
            <a:lvl8pPr marL="8223988" indent="-805526">
              <a:defRPr sz="5500"/>
            </a:lvl8pPr>
            <a:lvl9pPr marL="9002298" indent="-805526">
              <a:defRPr sz="5500"/>
            </a:lvl9pPr>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dirty="0"/>
          </a:p>
        </p:txBody>
      </p:sp>
      <p:sp>
        <p:nvSpPr>
          <p:cNvPr id="5" name="Text Placeholder 4"/>
          <p:cNvSpPr>
            <a:spLocks noGrp="1"/>
          </p:cNvSpPr>
          <p:nvPr>
            <p:ph type="body" sz="quarter" idx="3"/>
          </p:nvPr>
        </p:nvSpPr>
        <p:spPr>
          <a:xfrm>
            <a:off x="16673681" y="7143075"/>
            <a:ext cx="13562381" cy="2438400"/>
          </a:xfrm>
        </p:spPr>
        <p:txBody>
          <a:bodyPr anchor="b">
            <a:noAutofit/>
          </a:bodyPr>
          <a:lstStyle>
            <a:lvl1pPr marL="0" indent="0" algn="ctr">
              <a:lnSpc>
                <a:spcPts val="8914"/>
              </a:lnSpc>
              <a:spcBef>
                <a:spcPts val="0"/>
              </a:spcBef>
              <a:buNone/>
              <a:defRPr sz="8200" b="1">
                <a:solidFill>
                  <a:schemeClr val="accent1"/>
                </a:solidFill>
              </a:defRPr>
            </a:lvl1pPr>
            <a:lvl2pPr marL="1567510" indent="0">
              <a:buNone/>
              <a:defRPr sz="6900" b="1"/>
            </a:lvl2pPr>
            <a:lvl3pPr marL="3135020" indent="0">
              <a:buNone/>
              <a:defRPr sz="6200" b="1"/>
            </a:lvl3pPr>
            <a:lvl4pPr marL="4702531" indent="0">
              <a:buNone/>
              <a:defRPr sz="5500" b="1"/>
            </a:lvl4pPr>
            <a:lvl5pPr marL="6270041" indent="0">
              <a:buNone/>
              <a:defRPr sz="5500" b="1"/>
            </a:lvl5pPr>
            <a:lvl6pPr marL="7837551" indent="0">
              <a:buNone/>
              <a:defRPr sz="5500" b="1"/>
            </a:lvl6pPr>
            <a:lvl7pPr marL="9405061" indent="0">
              <a:buNone/>
              <a:defRPr sz="5500" b="1"/>
            </a:lvl7pPr>
            <a:lvl8pPr marL="10972571" indent="0">
              <a:buNone/>
              <a:defRPr sz="5500" b="1"/>
            </a:lvl8pPr>
            <a:lvl9pPr marL="12540082" indent="0">
              <a:buNone/>
              <a:defRPr sz="5500" b="1"/>
            </a:lvl9pPr>
          </a:lstStyle>
          <a:p>
            <a:pPr lvl="0"/>
            <a:r>
              <a:rPr lang="en-CA" smtClean="0"/>
              <a:t>Click to edit Master text styles</a:t>
            </a:r>
          </a:p>
        </p:txBody>
      </p:sp>
      <p:sp>
        <p:nvSpPr>
          <p:cNvPr id="6" name="Content Placeholder 5"/>
          <p:cNvSpPr>
            <a:spLocks noGrp="1"/>
          </p:cNvSpPr>
          <p:nvPr>
            <p:ph sz="quarter" idx="4"/>
          </p:nvPr>
        </p:nvSpPr>
        <p:spPr>
          <a:xfrm>
            <a:off x="16673681" y="10112191"/>
            <a:ext cx="13562381" cy="9252771"/>
          </a:xfrm>
        </p:spPr>
        <p:txBody>
          <a:bodyPr/>
          <a:lstStyle>
            <a:lvl1pPr>
              <a:defRPr sz="6200"/>
            </a:lvl1pPr>
            <a:lvl2pPr>
              <a:defRPr sz="6200"/>
            </a:lvl2pPr>
            <a:lvl3pPr>
              <a:defRPr sz="6200"/>
            </a:lvl3pPr>
            <a:lvl4pPr>
              <a:defRPr sz="6200"/>
            </a:lvl4pPr>
            <a:lvl5pPr>
              <a:defRPr sz="6200"/>
            </a:lvl5pPr>
            <a:lvl6pPr marL="6672804" indent="-805526">
              <a:defRPr sz="5500"/>
            </a:lvl6pPr>
            <a:lvl7pPr marL="7451118" indent="-805526">
              <a:defRPr sz="5500"/>
            </a:lvl7pPr>
            <a:lvl8pPr marL="8223988" indent="-805526">
              <a:defRPr sz="5500"/>
            </a:lvl8pPr>
            <a:lvl9pPr marL="9002298" indent="-805526">
              <a:defRPr sz="5500"/>
            </a:lvl9pPr>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dirty="0"/>
          </a:p>
        </p:txBody>
      </p:sp>
      <p:sp>
        <p:nvSpPr>
          <p:cNvPr id="7" name="Date Placeholder 6"/>
          <p:cNvSpPr>
            <a:spLocks noGrp="1"/>
          </p:cNvSpPr>
          <p:nvPr>
            <p:ph type="dt" sz="half" idx="10"/>
          </p:nvPr>
        </p:nvSpPr>
        <p:spPr/>
        <p:txBody>
          <a:bodyPr/>
          <a:lstStyle/>
          <a:p>
            <a:fld id="{84E8EE79-8418-844C-BBAA-85837AEA66C0}" type="datetimeFigureOut">
              <a:rPr lang="en-US" smtClean="0"/>
              <a:t>12-11-20</a:t>
            </a:fld>
            <a:endParaRPr lang="en-CA"/>
          </a:p>
        </p:txBody>
      </p:sp>
      <p:sp>
        <p:nvSpPr>
          <p:cNvPr id="8" name="Footer Placeholder 7"/>
          <p:cNvSpPr>
            <a:spLocks noGrp="1"/>
          </p:cNvSpPr>
          <p:nvPr>
            <p:ph type="ftr" sz="quarter" idx="11"/>
          </p:nvPr>
        </p:nvSpPr>
        <p:spPr/>
        <p:txBody>
          <a:bodyPr/>
          <a:lstStyle/>
          <a:p>
            <a:endParaRPr lang="en-CA"/>
          </a:p>
        </p:txBody>
      </p:sp>
      <p:sp>
        <p:nvSpPr>
          <p:cNvPr id="9" name="Slide Number Placeholder 8"/>
          <p:cNvSpPr>
            <a:spLocks noGrp="1"/>
          </p:cNvSpPr>
          <p:nvPr>
            <p:ph type="sldNum" sz="quarter" idx="12"/>
          </p:nvPr>
        </p:nvSpPr>
        <p:spPr/>
        <p:txBody>
          <a:bodyPr/>
          <a:lstStyle/>
          <a:p>
            <a:fld id="{158FC19A-A3DC-6842-8C2E-666E3E0BC4F6}" type="slidenum">
              <a:rPr lang="en-CA" smtClean="0"/>
              <a:t>‹#›</a:t>
            </a:fld>
            <a:endParaRPr lang="en-CA"/>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2 Content, Top and Bottom">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smtClean="0"/>
              <a:t>Click to edit Master title style</a:t>
            </a:r>
            <a:endParaRPr/>
          </a:p>
        </p:txBody>
      </p:sp>
      <p:sp>
        <p:nvSpPr>
          <p:cNvPr id="3" name="Content Placeholder 2"/>
          <p:cNvSpPr>
            <a:spLocks noGrp="1"/>
          </p:cNvSpPr>
          <p:nvPr>
            <p:ph sz="half" idx="1"/>
          </p:nvPr>
        </p:nvSpPr>
        <p:spPr>
          <a:xfrm>
            <a:off x="2743200" y="8910320"/>
            <a:ext cx="27563443" cy="4974336"/>
          </a:xfrm>
        </p:spPr>
        <p:txBody>
          <a:bodyPr/>
          <a:lstStyle>
            <a:lvl1pPr>
              <a:defRPr sz="6200"/>
            </a:lvl1pPr>
            <a:lvl2pPr>
              <a:defRPr sz="6200"/>
            </a:lvl2pPr>
            <a:lvl3pPr>
              <a:defRPr sz="6200"/>
            </a:lvl3pPr>
            <a:lvl4pPr>
              <a:defRPr sz="6200"/>
            </a:lvl4pPr>
            <a:lvl5pPr>
              <a:defRPr sz="6200"/>
            </a:lvl5pPr>
            <a:lvl6pPr>
              <a:defRPr sz="6200"/>
            </a:lvl6pPr>
            <a:lvl7pPr>
              <a:defRPr sz="6200"/>
            </a:lvl7pPr>
            <a:lvl8pPr>
              <a:defRPr sz="6200"/>
            </a:lvl8pPr>
            <a:lvl9pPr>
              <a:defRPr sz="6200"/>
            </a:lvl9pPr>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dirty="0"/>
          </a:p>
        </p:txBody>
      </p:sp>
      <p:sp>
        <p:nvSpPr>
          <p:cNvPr id="5" name="Date Placeholder 4"/>
          <p:cNvSpPr>
            <a:spLocks noGrp="1"/>
          </p:cNvSpPr>
          <p:nvPr>
            <p:ph type="dt" sz="half" idx="10"/>
          </p:nvPr>
        </p:nvSpPr>
        <p:spPr/>
        <p:txBody>
          <a:bodyPr/>
          <a:lstStyle/>
          <a:p>
            <a:fld id="{84E8EE79-8418-844C-BBAA-85837AEA66C0}" type="datetimeFigureOut">
              <a:rPr lang="en-US" smtClean="0"/>
              <a:t>12-11-20</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158FC19A-A3DC-6842-8C2E-666E3E0BC4F6}" type="slidenum">
              <a:rPr lang="en-CA" smtClean="0"/>
              <a:t>‹#›</a:t>
            </a:fld>
            <a:endParaRPr lang="en-CA"/>
          </a:p>
        </p:txBody>
      </p:sp>
      <p:sp>
        <p:nvSpPr>
          <p:cNvPr id="8" name="Content Placeholder 2"/>
          <p:cNvSpPr>
            <a:spLocks noGrp="1"/>
          </p:cNvSpPr>
          <p:nvPr>
            <p:ph sz="half" idx="13"/>
          </p:nvPr>
        </p:nvSpPr>
        <p:spPr>
          <a:xfrm>
            <a:off x="2743200" y="14390624"/>
            <a:ext cx="27563443" cy="4974336"/>
          </a:xfrm>
        </p:spPr>
        <p:txBody>
          <a:bodyPr/>
          <a:lstStyle>
            <a:lvl1pPr>
              <a:defRPr sz="6200"/>
            </a:lvl1pPr>
            <a:lvl2pPr>
              <a:defRPr sz="6200"/>
            </a:lvl2pPr>
            <a:lvl3pPr>
              <a:defRPr sz="6200"/>
            </a:lvl3pPr>
            <a:lvl4pPr>
              <a:defRPr sz="6200"/>
            </a:lvl4pPr>
            <a:lvl5pPr>
              <a:defRPr sz="6200"/>
            </a:lvl5pPr>
            <a:lvl6pPr>
              <a:defRPr sz="6200"/>
            </a:lvl6pPr>
            <a:lvl7pPr>
              <a:defRPr sz="6200"/>
            </a:lvl7pPr>
            <a:lvl8pPr>
              <a:defRPr sz="6200"/>
            </a:lvl8pPr>
            <a:lvl9pPr>
              <a:defRPr sz="6200"/>
            </a:lvl9pPr>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3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smtClean="0"/>
              <a:t>Click to edit Master title style</a:t>
            </a:r>
            <a:endParaRPr/>
          </a:p>
        </p:txBody>
      </p:sp>
      <p:sp>
        <p:nvSpPr>
          <p:cNvPr id="3" name="Content Placeholder 2"/>
          <p:cNvSpPr>
            <a:spLocks noGrp="1"/>
          </p:cNvSpPr>
          <p:nvPr>
            <p:ph sz="half" idx="1"/>
          </p:nvPr>
        </p:nvSpPr>
        <p:spPr>
          <a:xfrm>
            <a:off x="16689629" y="8910320"/>
            <a:ext cx="13562381" cy="4974336"/>
          </a:xfrm>
        </p:spPr>
        <p:txBody>
          <a:bodyPr/>
          <a:lstStyle>
            <a:lvl1pPr>
              <a:defRPr sz="6200"/>
            </a:lvl1pPr>
            <a:lvl2pPr>
              <a:defRPr sz="6200"/>
            </a:lvl2pPr>
            <a:lvl3pPr>
              <a:defRPr sz="6200"/>
            </a:lvl3pPr>
            <a:lvl4pPr>
              <a:defRPr sz="6200"/>
            </a:lvl4pPr>
            <a:lvl5pPr>
              <a:defRPr sz="6200"/>
            </a:lvl5pPr>
            <a:lvl6pPr marL="6672804" indent="-778314">
              <a:defRPr sz="5500"/>
            </a:lvl6pPr>
            <a:lvl7pPr marL="7451118" indent="-778314">
              <a:defRPr sz="5500"/>
            </a:lvl7pPr>
            <a:lvl8pPr marL="8223988" indent="-778314">
              <a:defRPr sz="5500"/>
            </a:lvl8pPr>
            <a:lvl9pPr marL="9002298" indent="-778314">
              <a:defRPr sz="5500"/>
            </a:lvl9pPr>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dirty="0"/>
          </a:p>
        </p:txBody>
      </p:sp>
      <p:sp>
        <p:nvSpPr>
          <p:cNvPr id="5" name="Date Placeholder 4"/>
          <p:cNvSpPr>
            <a:spLocks noGrp="1"/>
          </p:cNvSpPr>
          <p:nvPr>
            <p:ph type="dt" sz="half" idx="10"/>
          </p:nvPr>
        </p:nvSpPr>
        <p:spPr/>
        <p:txBody>
          <a:bodyPr/>
          <a:lstStyle/>
          <a:p>
            <a:fld id="{84E8EE79-8418-844C-BBAA-85837AEA66C0}" type="datetimeFigureOut">
              <a:rPr lang="en-US" smtClean="0"/>
              <a:t>12-11-20</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158FC19A-A3DC-6842-8C2E-666E3E0BC4F6}" type="slidenum">
              <a:rPr lang="en-CA" smtClean="0"/>
              <a:t>‹#›</a:t>
            </a:fld>
            <a:endParaRPr lang="en-CA"/>
          </a:p>
        </p:txBody>
      </p:sp>
      <p:sp>
        <p:nvSpPr>
          <p:cNvPr id="8" name="Content Placeholder 2"/>
          <p:cNvSpPr>
            <a:spLocks noGrp="1"/>
          </p:cNvSpPr>
          <p:nvPr>
            <p:ph sz="half" idx="13"/>
          </p:nvPr>
        </p:nvSpPr>
        <p:spPr>
          <a:xfrm>
            <a:off x="16689629" y="14390624"/>
            <a:ext cx="13562381" cy="4974336"/>
          </a:xfrm>
        </p:spPr>
        <p:txBody>
          <a:bodyPr/>
          <a:lstStyle>
            <a:lvl1pPr>
              <a:defRPr sz="6200"/>
            </a:lvl1pPr>
            <a:lvl2pPr>
              <a:defRPr sz="6200"/>
            </a:lvl2pPr>
            <a:lvl3pPr>
              <a:defRPr sz="6200"/>
            </a:lvl3pPr>
            <a:lvl4pPr>
              <a:defRPr sz="6200"/>
            </a:lvl4pPr>
            <a:lvl5pPr>
              <a:defRPr sz="6200"/>
            </a:lvl5pPr>
            <a:lvl6pPr marL="6672804" indent="-805526">
              <a:defRPr sz="5500"/>
            </a:lvl6pPr>
            <a:lvl7pPr marL="7451118" indent="-805526">
              <a:defRPr sz="5500"/>
            </a:lvl7pPr>
            <a:lvl8pPr marL="8223988" indent="-805526">
              <a:defRPr sz="5500"/>
            </a:lvl8pPr>
            <a:lvl9pPr marL="9002298" indent="-805526">
              <a:defRPr sz="5500"/>
            </a:lvl9pPr>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dirty="0"/>
          </a:p>
        </p:txBody>
      </p:sp>
      <p:sp>
        <p:nvSpPr>
          <p:cNvPr id="9" name="Content Placeholder 2"/>
          <p:cNvSpPr>
            <a:spLocks noGrp="1"/>
          </p:cNvSpPr>
          <p:nvPr>
            <p:ph sz="half" idx="14"/>
          </p:nvPr>
        </p:nvSpPr>
        <p:spPr>
          <a:xfrm>
            <a:off x="2666390" y="8910320"/>
            <a:ext cx="13562381" cy="10408922"/>
          </a:xfrm>
        </p:spPr>
        <p:txBody>
          <a:bodyPr/>
          <a:lstStyle>
            <a:lvl1pPr>
              <a:defRPr sz="6200"/>
            </a:lvl1pPr>
            <a:lvl2pPr>
              <a:defRPr sz="6200"/>
            </a:lvl2pPr>
            <a:lvl3pPr>
              <a:defRPr sz="6200"/>
            </a:lvl3pPr>
            <a:lvl4pPr>
              <a:defRPr sz="6200"/>
            </a:lvl4pPr>
            <a:lvl5pPr>
              <a:defRPr sz="6200"/>
            </a:lvl5pPr>
            <a:lvl6pPr marL="6672804" indent="-805526">
              <a:defRPr sz="5500"/>
            </a:lvl6pPr>
            <a:lvl7pPr marL="7451118" indent="-805526">
              <a:defRPr sz="5500"/>
            </a:lvl7pPr>
            <a:lvl8pPr marL="8223988" indent="-805526">
              <a:defRPr sz="5500"/>
            </a:lvl8pPr>
            <a:lvl9pPr marL="9002298" indent="-805526">
              <a:defRPr sz="5500"/>
            </a:lvl9pPr>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4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smtClean="0"/>
              <a:t>Click to edit Master title style</a:t>
            </a:r>
            <a:endParaRPr/>
          </a:p>
        </p:txBody>
      </p:sp>
      <p:sp>
        <p:nvSpPr>
          <p:cNvPr id="3" name="Content Placeholder 2"/>
          <p:cNvSpPr>
            <a:spLocks noGrp="1"/>
          </p:cNvSpPr>
          <p:nvPr>
            <p:ph sz="half" idx="1"/>
          </p:nvPr>
        </p:nvSpPr>
        <p:spPr>
          <a:xfrm>
            <a:off x="16689629" y="8910320"/>
            <a:ext cx="13562381" cy="4974336"/>
          </a:xfrm>
        </p:spPr>
        <p:txBody>
          <a:bodyPr/>
          <a:lstStyle>
            <a:lvl1pPr>
              <a:defRPr sz="6200"/>
            </a:lvl1pPr>
            <a:lvl2pPr>
              <a:defRPr sz="6200"/>
            </a:lvl2pPr>
            <a:lvl3pPr>
              <a:defRPr sz="6200"/>
            </a:lvl3pPr>
            <a:lvl4pPr>
              <a:defRPr sz="6200"/>
            </a:lvl4pPr>
            <a:lvl5pPr>
              <a:defRPr sz="6200"/>
            </a:lvl5pPr>
            <a:lvl6pPr marL="6672804" indent="-778314">
              <a:defRPr sz="5500"/>
            </a:lvl6pPr>
            <a:lvl7pPr marL="7451118" indent="-778314">
              <a:defRPr sz="5500"/>
            </a:lvl7pPr>
            <a:lvl8pPr marL="8223988" indent="-778314">
              <a:defRPr sz="5500"/>
            </a:lvl8pPr>
            <a:lvl9pPr marL="9002298" indent="-778314">
              <a:defRPr sz="5500"/>
            </a:lvl9pPr>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dirty="0"/>
          </a:p>
        </p:txBody>
      </p:sp>
      <p:sp>
        <p:nvSpPr>
          <p:cNvPr id="5" name="Date Placeholder 4"/>
          <p:cNvSpPr>
            <a:spLocks noGrp="1"/>
          </p:cNvSpPr>
          <p:nvPr>
            <p:ph type="dt" sz="half" idx="10"/>
          </p:nvPr>
        </p:nvSpPr>
        <p:spPr/>
        <p:txBody>
          <a:bodyPr/>
          <a:lstStyle/>
          <a:p>
            <a:fld id="{84E8EE79-8418-844C-BBAA-85837AEA66C0}" type="datetimeFigureOut">
              <a:rPr lang="en-US" smtClean="0"/>
              <a:t>12-11-20</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158FC19A-A3DC-6842-8C2E-666E3E0BC4F6}" type="slidenum">
              <a:rPr lang="en-CA" smtClean="0"/>
              <a:t>‹#›</a:t>
            </a:fld>
            <a:endParaRPr lang="en-CA"/>
          </a:p>
        </p:txBody>
      </p:sp>
      <p:sp>
        <p:nvSpPr>
          <p:cNvPr id="8" name="Content Placeholder 2"/>
          <p:cNvSpPr>
            <a:spLocks noGrp="1"/>
          </p:cNvSpPr>
          <p:nvPr>
            <p:ph sz="half" idx="13"/>
          </p:nvPr>
        </p:nvSpPr>
        <p:spPr>
          <a:xfrm>
            <a:off x="16689629" y="14390624"/>
            <a:ext cx="13562381" cy="4974336"/>
          </a:xfrm>
        </p:spPr>
        <p:txBody>
          <a:bodyPr/>
          <a:lstStyle>
            <a:lvl1pPr>
              <a:defRPr sz="6200"/>
            </a:lvl1pPr>
            <a:lvl2pPr>
              <a:defRPr sz="6200"/>
            </a:lvl2pPr>
            <a:lvl3pPr>
              <a:defRPr sz="6200"/>
            </a:lvl3pPr>
            <a:lvl4pPr>
              <a:defRPr sz="6200"/>
            </a:lvl4pPr>
            <a:lvl5pPr>
              <a:defRPr sz="6200"/>
            </a:lvl5pPr>
            <a:lvl6pPr marL="6672804" indent="-805526" algn="l" defTabSz="3135020" rtl="0" eaLnBrk="1" latinLnBrk="0" hangingPunct="1">
              <a:spcBef>
                <a:spcPct val="20000"/>
              </a:spcBef>
              <a:buSzPct val="90000"/>
              <a:buFont typeface="Wingdings" pitchFamily="2" charset="2"/>
              <a:buChar char=""/>
              <a:defRPr lang="en-US" sz="5500" kern="1200" dirty="0" smtClean="0">
                <a:solidFill>
                  <a:schemeClr val="tx1">
                    <a:lumMod val="65000"/>
                    <a:lumOff val="35000"/>
                  </a:schemeClr>
                </a:solidFill>
                <a:latin typeface="+mn-lt"/>
                <a:ea typeface="+mn-ea"/>
                <a:cs typeface="+mn-cs"/>
              </a:defRPr>
            </a:lvl6pPr>
            <a:lvl7pPr marL="7451118" indent="-805526" algn="l" defTabSz="3135020" rtl="0" eaLnBrk="1" latinLnBrk="0" hangingPunct="1">
              <a:spcBef>
                <a:spcPct val="20000"/>
              </a:spcBef>
              <a:buSzPct val="90000"/>
              <a:buFont typeface="Wingdings" pitchFamily="2" charset="2"/>
              <a:buChar char=""/>
              <a:defRPr lang="en-US" sz="5500" kern="1200" dirty="0" smtClean="0">
                <a:solidFill>
                  <a:schemeClr val="tx1">
                    <a:lumMod val="65000"/>
                    <a:lumOff val="35000"/>
                  </a:schemeClr>
                </a:solidFill>
                <a:latin typeface="+mn-lt"/>
                <a:ea typeface="+mn-ea"/>
                <a:cs typeface="+mn-cs"/>
              </a:defRPr>
            </a:lvl7pPr>
            <a:lvl8pPr marL="8223988" indent="-805526" algn="l" defTabSz="3135020" rtl="0" eaLnBrk="1" latinLnBrk="0" hangingPunct="1">
              <a:spcBef>
                <a:spcPct val="20000"/>
              </a:spcBef>
              <a:buSzPct val="90000"/>
              <a:buFont typeface="Wingdings" pitchFamily="2" charset="2"/>
              <a:buChar char=""/>
              <a:defRPr lang="en-US" sz="5500" kern="1200" dirty="0" smtClean="0">
                <a:solidFill>
                  <a:schemeClr val="tx1">
                    <a:lumMod val="65000"/>
                    <a:lumOff val="35000"/>
                  </a:schemeClr>
                </a:solidFill>
                <a:latin typeface="+mn-lt"/>
                <a:ea typeface="+mn-ea"/>
                <a:cs typeface="+mn-cs"/>
              </a:defRPr>
            </a:lvl8pPr>
            <a:lvl9pPr marL="9002298" indent="-805526" algn="l" defTabSz="3135020" rtl="0" eaLnBrk="1" latinLnBrk="0" hangingPunct="1">
              <a:spcBef>
                <a:spcPct val="20000"/>
              </a:spcBef>
              <a:buSzPct val="90000"/>
              <a:buFont typeface="Wingdings" pitchFamily="2" charset="2"/>
              <a:buChar char=""/>
              <a:defRPr lang="en-US" sz="5500" kern="1200" dirty="0">
                <a:solidFill>
                  <a:schemeClr val="tx1">
                    <a:lumMod val="65000"/>
                    <a:lumOff val="35000"/>
                  </a:schemeClr>
                </a:solidFill>
                <a:latin typeface="+mn-lt"/>
                <a:ea typeface="+mn-ea"/>
                <a:cs typeface="+mn-cs"/>
              </a:defRPr>
            </a:lvl9pPr>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dirty="0"/>
          </a:p>
        </p:txBody>
      </p:sp>
      <p:sp>
        <p:nvSpPr>
          <p:cNvPr id="10" name="Content Placeholder 2"/>
          <p:cNvSpPr>
            <a:spLocks noGrp="1"/>
          </p:cNvSpPr>
          <p:nvPr>
            <p:ph sz="half" idx="14"/>
          </p:nvPr>
        </p:nvSpPr>
        <p:spPr>
          <a:xfrm>
            <a:off x="2663190" y="8910320"/>
            <a:ext cx="13562381" cy="4974336"/>
          </a:xfrm>
        </p:spPr>
        <p:txBody>
          <a:bodyPr/>
          <a:lstStyle>
            <a:lvl1pPr>
              <a:defRPr sz="6200"/>
            </a:lvl1pPr>
            <a:lvl2pPr>
              <a:defRPr sz="6200"/>
            </a:lvl2pPr>
            <a:lvl3pPr>
              <a:defRPr sz="6200"/>
            </a:lvl3pPr>
            <a:lvl4pPr>
              <a:defRPr sz="6200"/>
            </a:lvl4pPr>
            <a:lvl5pPr>
              <a:defRPr sz="6200"/>
            </a:lvl5pPr>
            <a:lvl6pPr marL="6672804" indent="-778314">
              <a:defRPr sz="5500"/>
            </a:lvl6pPr>
            <a:lvl7pPr marL="7451118" indent="-778314">
              <a:defRPr sz="5500"/>
            </a:lvl7pPr>
            <a:lvl8pPr marL="8223988" indent="-778314">
              <a:defRPr sz="5500"/>
            </a:lvl8pPr>
            <a:lvl9pPr marL="9002298" indent="-778314">
              <a:defRPr sz="5500"/>
            </a:lvl9pPr>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dirty="0"/>
          </a:p>
        </p:txBody>
      </p:sp>
      <p:sp>
        <p:nvSpPr>
          <p:cNvPr id="11" name="Content Placeholder 2"/>
          <p:cNvSpPr>
            <a:spLocks noGrp="1"/>
          </p:cNvSpPr>
          <p:nvPr>
            <p:ph sz="half" idx="15"/>
          </p:nvPr>
        </p:nvSpPr>
        <p:spPr>
          <a:xfrm>
            <a:off x="2663190" y="14390624"/>
            <a:ext cx="13562381" cy="4974336"/>
          </a:xfrm>
        </p:spPr>
        <p:txBody>
          <a:bodyPr/>
          <a:lstStyle>
            <a:lvl1pPr>
              <a:defRPr sz="6200"/>
            </a:lvl1pPr>
            <a:lvl2pPr>
              <a:defRPr sz="6200"/>
            </a:lvl2pPr>
            <a:lvl3pPr>
              <a:defRPr sz="6200"/>
            </a:lvl3pPr>
            <a:lvl4pPr>
              <a:defRPr sz="6200"/>
            </a:lvl4pPr>
            <a:lvl5pPr>
              <a:defRPr sz="6200"/>
            </a:lvl5pPr>
            <a:lvl6pPr marL="6672804" indent="-805526" algn="l" defTabSz="3135020" rtl="0" eaLnBrk="1" latinLnBrk="0" hangingPunct="1">
              <a:spcBef>
                <a:spcPct val="20000"/>
              </a:spcBef>
              <a:buSzPct val="90000"/>
              <a:buFont typeface="Wingdings" pitchFamily="2" charset="2"/>
              <a:buChar char=""/>
              <a:defRPr lang="en-US" sz="5500" kern="1200" dirty="0" smtClean="0">
                <a:solidFill>
                  <a:schemeClr val="tx1">
                    <a:lumMod val="65000"/>
                    <a:lumOff val="35000"/>
                  </a:schemeClr>
                </a:solidFill>
                <a:latin typeface="+mn-lt"/>
                <a:ea typeface="+mn-ea"/>
                <a:cs typeface="+mn-cs"/>
              </a:defRPr>
            </a:lvl6pPr>
            <a:lvl7pPr marL="7451118" indent="-805526" algn="l" defTabSz="3135020" rtl="0" eaLnBrk="1" latinLnBrk="0" hangingPunct="1">
              <a:spcBef>
                <a:spcPct val="20000"/>
              </a:spcBef>
              <a:buSzPct val="90000"/>
              <a:buFont typeface="Wingdings" pitchFamily="2" charset="2"/>
              <a:buChar char=""/>
              <a:defRPr lang="en-US" sz="5500" kern="1200" dirty="0" smtClean="0">
                <a:solidFill>
                  <a:schemeClr val="tx1">
                    <a:lumMod val="65000"/>
                    <a:lumOff val="35000"/>
                  </a:schemeClr>
                </a:solidFill>
                <a:latin typeface="+mn-lt"/>
                <a:ea typeface="+mn-ea"/>
                <a:cs typeface="+mn-cs"/>
              </a:defRPr>
            </a:lvl7pPr>
            <a:lvl8pPr marL="8223988" indent="-805526" algn="l" defTabSz="3135020" rtl="0" eaLnBrk="1" latinLnBrk="0" hangingPunct="1">
              <a:spcBef>
                <a:spcPct val="20000"/>
              </a:spcBef>
              <a:buSzPct val="90000"/>
              <a:buFont typeface="Wingdings" pitchFamily="2" charset="2"/>
              <a:buChar char=""/>
              <a:defRPr lang="en-US" sz="5500" kern="1200" dirty="0" smtClean="0">
                <a:solidFill>
                  <a:schemeClr val="tx1">
                    <a:lumMod val="65000"/>
                    <a:lumOff val="35000"/>
                  </a:schemeClr>
                </a:solidFill>
                <a:latin typeface="+mn-lt"/>
                <a:ea typeface="+mn-ea"/>
                <a:cs typeface="+mn-cs"/>
              </a:defRPr>
            </a:lvl8pPr>
            <a:lvl9pPr marL="9002298" indent="-805526" algn="l" defTabSz="3135020" rtl="0" eaLnBrk="1" latinLnBrk="0" hangingPunct="1">
              <a:spcBef>
                <a:spcPct val="20000"/>
              </a:spcBef>
              <a:buSzPct val="90000"/>
              <a:buFont typeface="Wingdings" pitchFamily="2" charset="2"/>
              <a:buChar char=""/>
              <a:defRPr lang="en-US" sz="5500" kern="1200" dirty="0">
                <a:solidFill>
                  <a:schemeClr val="tx1">
                    <a:lumMod val="65000"/>
                    <a:lumOff val="35000"/>
                  </a:schemeClr>
                </a:solidFill>
                <a:latin typeface="+mn-lt"/>
                <a:ea typeface="+mn-ea"/>
                <a:cs typeface="+mn-cs"/>
              </a:defRPr>
            </a:lvl9pPr>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smtClean="0"/>
              <a:t>Click to edit Master title style</a:t>
            </a:r>
            <a:endParaRPr/>
          </a:p>
        </p:txBody>
      </p:sp>
      <p:sp>
        <p:nvSpPr>
          <p:cNvPr id="3" name="Date Placeholder 2"/>
          <p:cNvSpPr>
            <a:spLocks noGrp="1"/>
          </p:cNvSpPr>
          <p:nvPr>
            <p:ph type="dt" sz="half" idx="10"/>
          </p:nvPr>
        </p:nvSpPr>
        <p:spPr/>
        <p:txBody>
          <a:bodyPr/>
          <a:lstStyle/>
          <a:p>
            <a:fld id="{84E8EE79-8418-844C-BBAA-85837AEA66C0}" type="datetimeFigureOut">
              <a:rPr lang="en-US" smtClean="0"/>
              <a:t>12-11-20</a:t>
            </a:fld>
            <a:endParaRPr lang="en-CA"/>
          </a:p>
        </p:txBody>
      </p:sp>
      <p:sp>
        <p:nvSpPr>
          <p:cNvPr id="4" name="Footer Placeholder 3"/>
          <p:cNvSpPr>
            <a:spLocks noGrp="1"/>
          </p:cNvSpPr>
          <p:nvPr>
            <p:ph type="ftr" sz="quarter" idx="11"/>
          </p:nvPr>
        </p:nvSpPr>
        <p:spPr/>
        <p:txBody>
          <a:bodyPr/>
          <a:lstStyle/>
          <a:p>
            <a:endParaRPr lang="en-CA"/>
          </a:p>
        </p:txBody>
      </p:sp>
      <p:sp>
        <p:nvSpPr>
          <p:cNvPr id="5" name="Slide Number Placeholder 4"/>
          <p:cNvSpPr>
            <a:spLocks noGrp="1"/>
          </p:cNvSpPr>
          <p:nvPr>
            <p:ph type="sldNum" sz="quarter" idx="12"/>
          </p:nvPr>
        </p:nvSpPr>
        <p:spPr/>
        <p:txBody>
          <a:bodyPr/>
          <a:lstStyle/>
          <a:p>
            <a:fld id="{158FC19A-A3DC-6842-8C2E-666E3E0BC4F6}" type="slidenum">
              <a:rPr lang="en-CA" smtClean="0"/>
              <a:t>‹#›</a:t>
            </a:fld>
            <a:endParaRPr lang="en-CA"/>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slideLayout" Target="../slideLayouts/slideLayout15.xml"/><Relationship Id="rId16" Type="http://schemas.openxmlformats.org/officeDocument/2006/relationships/slideLayout" Target="../slideLayouts/slideLayout16.xml"/><Relationship Id="rId17"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645920" y="1104451"/>
            <a:ext cx="29626560" cy="3657600"/>
          </a:xfrm>
          <a:prstGeom prst="rect">
            <a:avLst/>
          </a:prstGeom>
        </p:spPr>
        <p:txBody>
          <a:bodyPr vert="horz" lIns="313502" tIns="156751" rIns="313502" bIns="156751" rtlCol="0" anchor="ctr">
            <a:noAutofit/>
          </a:bodyPr>
          <a:lstStyle/>
          <a:p>
            <a:r>
              <a:rPr lang="en-CA" smtClean="0"/>
              <a:t>Click to edit Master title style</a:t>
            </a:r>
            <a:endParaRPr/>
          </a:p>
        </p:txBody>
      </p:sp>
      <p:sp>
        <p:nvSpPr>
          <p:cNvPr id="3" name="Text Placeholder 2"/>
          <p:cNvSpPr>
            <a:spLocks noGrp="1"/>
          </p:cNvSpPr>
          <p:nvPr>
            <p:ph type="body" idx="1"/>
          </p:nvPr>
        </p:nvSpPr>
        <p:spPr>
          <a:xfrm>
            <a:off x="2663190" y="8864302"/>
            <a:ext cx="27586310" cy="10454941"/>
          </a:xfrm>
          <a:prstGeom prst="rect">
            <a:avLst/>
          </a:prstGeom>
        </p:spPr>
        <p:txBody>
          <a:bodyPr vert="horz" lIns="313502" tIns="156751" rIns="313502" bIns="156751" rtlCol="0">
            <a:normAutofit/>
          </a:bodyPr>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dirty="0"/>
          </a:p>
        </p:txBody>
      </p:sp>
      <p:sp>
        <p:nvSpPr>
          <p:cNvPr id="4" name="Date Placeholder 3"/>
          <p:cNvSpPr>
            <a:spLocks noGrp="1"/>
          </p:cNvSpPr>
          <p:nvPr>
            <p:ph type="dt" sz="half" idx="2"/>
          </p:nvPr>
        </p:nvSpPr>
        <p:spPr>
          <a:xfrm>
            <a:off x="1645920" y="20340322"/>
            <a:ext cx="7680960" cy="1168400"/>
          </a:xfrm>
          <a:prstGeom prst="rect">
            <a:avLst/>
          </a:prstGeom>
        </p:spPr>
        <p:txBody>
          <a:bodyPr vert="horz" lIns="313502" tIns="156751" rIns="313502" bIns="156751" rtlCol="0" anchor="ctr"/>
          <a:lstStyle>
            <a:lvl1pPr algn="l">
              <a:defRPr sz="3800" b="1">
                <a:solidFill>
                  <a:schemeClr val="tx1">
                    <a:lumMod val="50000"/>
                    <a:lumOff val="50000"/>
                  </a:schemeClr>
                </a:solidFill>
              </a:defRPr>
            </a:lvl1pPr>
          </a:lstStyle>
          <a:p>
            <a:fld id="{84E8EE79-8418-844C-BBAA-85837AEA66C0}" type="datetimeFigureOut">
              <a:rPr lang="en-US" smtClean="0"/>
              <a:t>12-11-20</a:t>
            </a:fld>
            <a:endParaRPr lang="en-CA"/>
          </a:p>
        </p:txBody>
      </p:sp>
      <p:sp>
        <p:nvSpPr>
          <p:cNvPr id="5" name="Footer Placeholder 4"/>
          <p:cNvSpPr>
            <a:spLocks noGrp="1"/>
          </p:cNvSpPr>
          <p:nvPr>
            <p:ph type="ftr" sz="quarter" idx="3"/>
          </p:nvPr>
        </p:nvSpPr>
        <p:spPr>
          <a:xfrm>
            <a:off x="20842607" y="20340322"/>
            <a:ext cx="10424160" cy="1168400"/>
          </a:xfrm>
          <a:prstGeom prst="rect">
            <a:avLst/>
          </a:prstGeom>
        </p:spPr>
        <p:txBody>
          <a:bodyPr vert="horz" lIns="313502" tIns="156751" rIns="313502" bIns="156751" rtlCol="0" anchor="ctr"/>
          <a:lstStyle>
            <a:lvl1pPr algn="r">
              <a:defRPr sz="3800" b="1">
                <a:solidFill>
                  <a:schemeClr val="tx1">
                    <a:lumMod val="50000"/>
                    <a:lumOff val="50000"/>
                  </a:schemeClr>
                </a:solidFill>
              </a:defRPr>
            </a:lvl1pPr>
          </a:lstStyle>
          <a:p>
            <a:endParaRPr lang="en-CA"/>
          </a:p>
        </p:txBody>
      </p:sp>
      <p:sp>
        <p:nvSpPr>
          <p:cNvPr id="6" name="Slide Number Placeholder 5"/>
          <p:cNvSpPr>
            <a:spLocks noGrp="1"/>
          </p:cNvSpPr>
          <p:nvPr>
            <p:ph type="sldNum" sz="quarter" idx="4"/>
          </p:nvPr>
        </p:nvSpPr>
        <p:spPr>
          <a:xfrm>
            <a:off x="15499080" y="20340322"/>
            <a:ext cx="1920240" cy="1168400"/>
          </a:xfrm>
          <a:prstGeom prst="rect">
            <a:avLst/>
          </a:prstGeom>
        </p:spPr>
        <p:txBody>
          <a:bodyPr vert="horz" lIns="313502" tIns="156751" rIns="313502" bIns="156751" rtlCol="0" anchor="ctr"/>
          <a:lstStyle>
            <a:lvl1pPr algn="ctr">
              <a:defRPr sz="3800" b="1">
                <a:solidFill>
                  <a:schemeClr val="tx1">
                    <a:lumMod val="50000"/>
                    <a:lumOff val="50000"/>
                  </a:schemeClr>
                </a:solidFill>
              </a:defRPr>
            </a:lvl1pPr>
          </a:lstStyle>
          <a:p>
            <a:fld id="{158FC19A-A3DC-6842-8C2E-666E3E0BC4F6}" type="slidenum">
              <a:rPr lang="en-CA" smtClean="0"/>
              <a:t>‹#›</a:t>
            </a:fld>
            <a:endParaRPr lang="en-CA"/>
          </a:p>
        </p:txBody>
      </p:sp>
    </p:spTree>
  </p:cSld>
  <p:clrMap bg1="lt1" tx1="dk1" bg2="lt2" tx2="dk2" accent1="accent1" accent2="accent2" accent3="accent3" accent4="accent4" accent5="accent5" accent6="accent6" hlink="hlink" folHlink="folHlink"/>
  <p:sldLayoutIdLst>
    <p:sldLayoutId id="2147483907" r:id="rId1"/>
    <p:sldLayoutId id="2147483908" r:id="rId2"/>
    <p:sldLayoutId id="2147483909" r:id="rId3"/>
    <p:sldLayoutId id="2147483910" r:id="rId4"/>
    <p:sldLayoutId id="2147483911" r:id="rId5"/>
    <p:sldLayoutId id="2147483912" r:id="rId6"/>
    <p:sldLayoutId id="2147483913" r:id="rId7"/>
    <p:sldLayoutId id="2147483914" r:id="rId8"/>
    <p:sldLayoutId id="2147483915" r:id="rId9"/>
    <p:sldLayoutId id="2147483916" r:id="rId10"/>
    <p:sldLayoutId id="2147483917" r:id="rId11"/>
    <p:sldLayoutId id="2147483918" r:id="rId12"/>
    <p:sldLayoutId id="2147483919" r:id="rId13"/>
    <p:sldLayoutId id="2147483920" r:id="rId14"/>
    <p:sldLayoutId id="2147483921" r:id="rId15"/>
    <p:sldLayoutId id="2147483922" r:id="rId16"/>
  </p:sldLayoutIdLst>
  <p:txStyles>
    <p:titleStyle>
      <a:lvl1pPr algn="ctr" defTabSz="3135020" rtl="0" eaLnBrk="1" latinLnBrk="0" hangingPunct="1">
        <a:spcBef>
          <a:spcPct val="0"/>
        </a:spcBef>
        <a:buNone/>
        <a:defRPr sz="15800" kern="1200">
          <a:solidFill>
            <a:schemeClr val="bg1"/>
          </a:solidFill>
          <a:latin typeface="+mj-lt"/>
          <a:ea typeface="+mj-ea"/>
          <a:cs typeface="+mj-cs"/>
        </a:defRPr>
      </a:lvl1pPr>
    </p:titleStyle>
    <p:bodyStyle>
      <a:lvl1pPr marL="1175633" indent="-1175633" algn="l" defTabSz="3135020" rtl="0" eaLnBrk="1" latinLnBrk="0" hangingPunct="1">
        <a:spcBef>
          <a:spcPts val="6857"/>
        </a:spcBef>
        <a:buClr>
          <a:schemeClr val="accent1"/>
        </a:buClr>
        <a:buSzPct val="90000"/>
        <a:buFont typeface="Wingdings" pitchFamily="2" charset="2"/>
        <a:buChar char="S"/>
        <a:defRPr sz="7500" kern="1200">
          <a:solidFill>
            <a:schemeClr val="tx1">
              <a:lumMod val="65000"/>
              <a:lumOff val="35000"/>
            </a:schemeClr>
          </a:solidFill>
          <a:latin typeface="+mn-lt"/>
          <a:ea typeface="+mn-ea"/>
          <a:cs typeface="+mn-cs"/>
        </a:defRPr>
      </a:lvl1pPr>
      <a:lvl2pPr marL="2351265" indent="-1153862" algn="l" defTabSz="3135020" rtl="0" eaLnBrk="1" latinLnBrk="0" hangingPunct="1">
        <a:spcBef>
          <a:spcPts val="2057"/>
        </a:spcBef>
        <a:buClr>
          <a:schemeClr val="accent1">
            <a:lumMod val="60000"/>
            <a:lumOff val="40000"/>
          </a:schemeClr>
        </a:buClr>
        <a:buSzPct val="90000"/>
        <a:buFont typeface="Wingdings" pitchFamily="2" charset="2"/>
        <a:buChar char="S"/>
        <a:defRPr sz="6900" kern="1200">
          <a:solidFill>
            <a:schemeClr val="tx1">
              <a:lumMod val="65000"/>
              <a:lumOff val="35000"/>
            </a:schemeClr>
          </a:solidFill>
          <a:latin typeface="+mn-lt"/>
          <a:ea typeface="+mn-ea"/>
          <a:cs typeface="+mn-cs"/>
        </a:defRPr>
      </a:lvl2pPr>
      <a:lvl3pPr marL="3548669" indent="-1197404" algn="l" defTabSz="3135020" rtl="0" eaLnBrk="1" latinLnBrk="0" hangingPunct="1">
        <a:spcBef>
          <a:spcPts val="2057"/>
        </a:spcBef>
        <a:buClr>
          <a:schemeClr val="accent1"/>
        </a:buClr>
        <a:buSzPct val="90000"/>
        <a:buFont typeface="Wingdings" pitchFamily="2" charset="2"/>
        <a:buChar char="S"/>
        <a:defRPr sz="6200" kern="1200">
          <a:solidFill>
            <a:schemeClr val="tx1">
              <a:lumMod val="65000"/>
              <a:lumOff val="35000"/>
            </a:schemeClr>
          </a:solidFill>
          <a:latin typeface="+mn-lt"/>
          <a:ea typeface="+mn-ea"/>
          <a:cs typeface="+mn-cs"/>
        </a:defRPr>
      </a:lvl3pPr>
      <a:lvl4pPr marL="4702531" indent="-1153862" algn="l" defTabSz="3135020" rtl="0" eaLnBrk="1" latinLnBrk="0" hangingPunct="1">
        <a:spcBef>
          <a:spcPts val="2057"/>
        </a:spcBef>
        <a:buClr>
          <a:schemeClr val="accent1">
            <a:lumMod val="60000"/>
            <a:lumOff val="40000"/>
          </a:schemeClr>
        </a:buClr>
        <a:buSzPct val="90000"/>
        <a:buFont typeface="Wingdings" pitchFamily="2" charset="2"/>
        <a:buChar char="S"/>
        <a:defRPr sz="6200" kern="1200">
          <a:solidFill>
            <a:schemeClr val="tx1">
              <a:lumMod val="65000"/>
              <a:lumOff val="35000"/>
            </a:schemeClr>
          </a:solidFill>
          <a:latin typeface="+mn-lt"/>
          <a:ea typeface="+mn-ea"/>
          <a:cs typeface="+mn-cs"/>
        </a:defRPr>
      </a:lvl4pPr>
      <a:lvl5pPr marL="5899934" indent="-1197404" algn="l" defTabSz="3135020" rtl="0" eaLnBrk="1" latinLnBrk="0" hangingPunct="1">
        <a:spcBef>
          <a:spcPts val="2057"/>
        </a:spcBef>
        <a:buClr>
          <a:schemeClr val="accent1"/>
        </a:buClr>
        <a:buSzPct val="90000"/>
        <a:buFont typeface="Wingdings" pitchFamily="2" charset="2"/>
        <a:buChar char="S"/>
        <a:defRPr sz="6200" kern="1200">
          <a:solidFill>
            <a:schemeClr val="tx1">
              <a:lumMod val="65000"/>
              <a:lumOff val="35000"/>
            </a:schemeClr>
          </a:solidFill>
          <a:latin typeface="+mn-lt"/>
          <a:ea typeface="+mn-ea"/>
          <a:cs typeface="+mn-cs"/>
        </a:defRPr>
      </a:lvl5pPr>
      <a:lvl6pPr marL="7048355" indent="-1181077" algn="l" defTabSz="3135020" rtl="0" eaLnBrk="1" latinLnBrk="0" hangingPunct="1">
        <a:spcBef>
          <a:spcPct val="20000"/>
        </a:spcBef>
        <a:buClr>
          <a:schemeClr val="accent1">
            <a:lumMod val="60000"/>
            <a:lumOff val="40000"/>
          </a:schemeClr>
        </a:buClr>
        <a:buSzPct val="90000"/>
        <a:buFont typeface="Wingdings" pitchFamily="2" charset="2"/>
        <a:buChar char=""/>
        <a:defRPr lang="en-US" sz="6200" kern="1200" dirty="0" smtClean="0">
          <a:solidFill>
            <a:schemeClr val="tx1">
              <a:lumMod val="65000"/>
              <a:lumOff val="35000"/>
            </a:schemeClr>
          </a:solidFill>
          <a:latin typeface="+mn-lt"/>
          <a:ea typeface="+mn-ea"/>
          <a:cs typeface="+mn-cs"/>
        </a:defRPr>
      </a:lvl6pPr>
      <a:lvl7pPr marL="8223988" indent="-1181077" algn="l" defTabSz="3135020" rtl="0" eaLnBrk="1" latinLnBrk="0" hangingPunct="1">
        <a:spcBef>
          <a:spcPct val="20000"/>
        </a:spcBef>
        <a:buClr>
          <a:schemeClr val="accent1"/>
        </a:buClr>
        <a:buSzPct val="90000"/>
        <a:buFont typeface="Wingdings" pitchFamily="2" charset="2"/>
        <a:buChar char=""/>
        <a:defRPr lang="en-US" sz="6200" kern="1200" dirty="0" smtClean="0">
          <a:solidFill>
            <a:schemeClr val="tx1">
              <a:lumMod val="65000"/>
              <a:lumOff val="35000"/>
            </a:schemeClr>
          </a:solidFill>
          <a:latin typeface="+mn-lt"/>
          <a:ea typeface="+mn-ea"/>
          <a:cs typeface="+mn-cs"/>
        </a:defRPr>
      </a:lvl7pPr>
      <a:lvl8pPr marL="9405061" indent="-1181077" algn="l" defTabSz="3135020" rtl="0" eaLnBrk="1" latinLnBrk="0" hangingPunct="1">
        <a:spcBef>
          <a:spcPct val="20000"/>
        </a:spcBef>
        <a:buClr>
          <a:schemeClr val="accent1">
            <a:lumMod val="60000"/>
            <a:lumOff val="40000"/>
          </a:schemeClr>
        </a:buClr>
        <a:buSzPct val="90000"/>
        <a:buFont typeface="Wingdings" pitchFamily="2" charset="2"/>
        <a:buChar char=""/>
        <a:defRPr lang="en-US" sz="6200" kern="1200" dirty="0" smtClean="0">
          <a:solidFill>
            <a:schemeClr val="tx1">
              <a:lumMod val="65000"/>
              <a:lumOff val="35000"/>
            </a:schemeClr>
          </a:solidFill>
          <a:latin typeface="+mn-lt"/>
          <a:ea typeface="+mn-ea"/>
          <a:cs typeface="+mn-cs"/>
        </a:defRPr>
      </a:lvl8pPr>
      <a:lvl9pPr marL="10586138" indent="-1181077" algn="l" defTabSz="3135020" rtl="0" eaLnBrk="1" latinLnBrk="0" hangingPunct="1">
        <a:spcBef>
          <a:spcPct val="20000"/>
        </a:spcBef>
        <a:buClr>
          <a:schemeClr val="accent1"/>
        </a:buClr>
        <a:buSzPct val="90000"/>
        <a:buFont typeface="Wingdings" pitchFamily="2" charset="2"/>
        <a:buChar char=""/>
        <a:defRPr lang="en-US" sz="6200" kern="1200" dirty="0">
          <a:solidFill>
            <a:schemeClr val="tx1">
              <a:lumMod val="65000"/>
              <a:lumOff val="35000"/>
            </a:schemeClr>
          </a:solidFill>
          <a:latin typeface="+mn-lt"/>
          <a:ea typeface="+mn-ea"/>
          <a:cs typeface="+mn-cs"/>
        </a:defRPr>
      </a:lvl9pPr>
    </p:bodyStyle>
    <p:otherStyle>
      <a:defPPr>
        <a:defRPr/>
      </a:defPPr>
      <a:lvl1pPr marL="0" algn="l" defTabSz="3135020" rtl="0" eaLnBrk="1" latinLnBrk="0" hangingPunct="1">
        <a:defRPr sz="6200" kern="1200">
          <a:solidFill>
            <a:schemeClr val="tx1"/>
          </a:solidFill>
          <a:latin typeface="+mn-lt"/>
          <a:ea typeface="+mn-ea"/>
          <a:cs typeface="+mn-cs"/>
        </a:defRPr>
      </a:lvl1pPr>
      <a:lvl2pPr marL="1567510" algn="l" defTabSz="3135020" rtl="0" eaLnBrk="1" latinLnBrk="0" hangingPunct="1">
        <a:defRPr sz="6200" kern="1200">
          <a:solidFill>
            <a:schemeClr val="tx1"/>
          </a:solidFill>
          <a:latin typeface="+mn-lt"/>
          <a:ea typeface="+mn-ea"/>
          <a:cs typeface="+mn-cs"/>
        </a:defRPr>
      </a:lvl2pPr>
      <a:lvl3pPr marL="3135020" algn="l" defTabSz="3135020" rtl="0" eaLnBrk="1" latinLnBrk="0" hangingPunct="1">
        <a:defRPr sz="6200" kern="1200">
          <a:solidFill>
            <a:schemeClr val="tx1"/>
          </a:solidFill>
          <a:latin typeface="+mn-lt"/>
          <a:ea typeface="+mn-ea"/>
          <a:cs typeface="+mn-cs"/>
        </a:defRPr>
      </a:lvl3pPr>
      <a:lvl4pPr marL="4702531" algn="l" defTabSz="3135020" rtl="0" eaLnBrk="1" latinLnBrk="0" hangingPunct="1">
        <a:defRPr sz="6200" kern="1200">
          <a:solidFill>
            <a:schemeClr val="tx1"/>
          </a:solidFill>
          <a:latin typeface="+mn-lt"/>
          <a:ea typeface="+mn-ea"/>
          <a:cs typeface="+mn-cs"/>
        </a:defRPr>
      </a:lvl4pPr>
      <a:lvl5pPr marL="6270041" algn="l" defTabSz="3135020" rtl="0" eaLnBrk="1" latinLnBrk="0" hangingPunct="1">
        <a:defRPr sz="6200" kern="1200">
          <a:solidFill>
            <a:schemeClr val="tx1"/>
          </a:solidFill>
          <a:latin typeface="+mn-lt"/>
          <a:ea typeface="+mn-ea"/>
          <a:cs typeface="+mn-cs"/>
        </a:defRPr>
      </a:lvl5pPr>
      <a:lvl6pPr marL="7837551" algn="l" defTabSz="3135020" rtl="0" eaLnBrk="1" latinLnBrk="0" hangingPunct="1">
        <a:defRPr sz="6200" kern="1200">
          <a:solidFill>
            <a:schemeClr val="tx1"/>
          </a:solidFill>
          <a:latin typeface="+mn-lt"/>
          <a:ea typeface="+mn-ea"/>
          <a:cs typeface="+mn-cs"/>
        </a:defRPr>
      </a:lvl6pPr>
      <a:lvl7pPr marL="9405061" algn="l" defTabSz="3135020" rtl="0" eaLnBrk="1" latinLnBrk="0" hangingPunct="1">
        <a:defRPr sz="6200" kern="1200">
          <a:solidFill>
            <a:schemeClr val="tx1"/>
          </a:solidFill>
          <a:latin typeface="+mn-lt"/>
          <a:ea typeface="+mn-ea"/>
          <a:cs typeface="+mn-cs"/>
        </a:defRPr>
      </a:lvl7pPr>
      <a:lvl8pPr marL="10972571" algn="l" defTabSz="3135020" rtl="0" eaLnBrk="1" latinLnBrk="0" hangingPunct="1">
        <a:defRPr sz="6200" kern="1200">
          <a:solidFill>
            <a:schemeClr val="tx1"/>
          </a:solidFill>
          <a:latin typeface="+mn-lt"/>
          <a:ea typeface="+mn-ea"/>
          <a:cs typeface="+mn-cs"/>
        </a:defRPr>
      </a:lvl8pPr>
      <a:lvl9pPr marL="12540082" algn="l" defTabSz="3135020" rtl="0" eaLnBrk="1" latinLnBrk="0" hangingPunct="1">
        <a:defRPr sz="62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chart" Target="../charts/chart2.xml"/><Relationship Id="rId4" Type="http://schemas.openxmlformats.org/officeDocument/2006/relationships/chart" Target="../charts/chart3.xml"/><Relationship Id="rId5" Type="http://schemas.openxmlformats.org/officeDocument/2006/relationships/chart" Target="../charts/chart4.xml"/><Relationship Id="rId1" Type="http://schemas.openxmlformats.org/officeDocument/2006/relationships/slideLayout" Target="../slideLayouts/slideLayout1.xml"/><Relationship Id="rId2" Type="http://schemas.openxmlformats.org/officeDocument/2006/relationships/chart" Target="../charts/chart1.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9" name="Rectangle 18"/>
          <p:cNvSpPr/>
          <p:nvPr/>
        </p:nvSpPr>
        <p:spPr>
          <a:xfrm>
            <a:off x="12802258" y="13688490"/>
            <a:ext cx="6944811" cy="3476512"/>
          </a:xfrm>
          <a:prstGeom prst="rect">
            <a:avLst/>
          </a:prstGeom>
          <a:ln/>
        </p:spPr>
        <p:style>
          <a:lnRef idx="2">
            <a:schemeClr val="dk1"/>
          </a:lnRef>
          <a:fillRef idx="1">
            <a:schemeClr val="lt1"/>
          </a:fillRef>
          <a:effectRef idx="0">
            <a:schemeClr val="dk1"/>
          </a:effectRef>
          <a:fontRef idx="minor">
            <a:schemeClr val="dk1"/>
          </a:fontRef>
        </p:style>
        <p:txBody>
          <a:bodyPr lIns="91392" tIns="45694" rIns="91392" bIns="45694" spcCol="0" rtlCol="0" anchor="ctr"/>
          <a:lstStyle/>
          <a:p>
            <a:pPr algn="ctr"/>
            <a:endParaRPr lang="en-CA"/>
          </a:p>
        </p:txBody>
      </p:sp>
      <p:graphicFrame>
        <p:nvGraphicFramePr>
          <p:cNvPr id="21" name="Chart 20"/>
          <p:cNvGraphicFramePr>
            <a:graphicFrameLocks/>
          </p:cNvGraphicFramePr>
          <p:nvPr>
            <p:extLst>
              <p:ext uri="{D42A27DB-BD31-4B8C-83A1-F6EECF244321}">
                <p14:modId xmlns:p14="http://schemas.microsoft.com/office/powerpoint/2010/main" val="104138088"/>
              </p:ext>
            </p:extLst>
          </p:nvPr>
        </p:nvGraphicFramePr>
        <p:xfrm>
          <a:off x="12802258" y="13688490"/>
          <a:ext cx="6944811" cy="3476512"/>
        </p:xfrm>
        <a:graphic>
          <a:graphicData uri="http://schemas.openxmlformats.org/drawingml/2006/chart">
            <c:chart xmlns:c="http://schemas.openxmlformats.org/drawingml/2006/chart" xmlns:r="http://schemas.openxmlformats.org/officeDocument/2006/relationships" r:id="rId2"/>
          </a:graphicData>
        </a:graphic>
      </p:graphicFrame>
      <p:sp>
        <p:nvSpPr>
          <p:cNvPr id="22" name="Rectangle 21"/>
          <p:cNvSpPr/>
          <p:nvPr/>
        </p:nvSpPr>
        <p:spPr>
          <a:xfrm>
            <a:off x="12328881" y="3668254"/>
            <a:ext cx="7897241" cy="2542458"/>
          </a:xfrm>
          <a:prstGeom prst="rect">
            <a:avLst/>
          </a:prstGeom>
        </p:spPr>
        <p:style>
          <a:lnRef idx="2">
            <a:schemeClr val="dk1"/>
          </a:lnRef>
          <a:fillRef idx="1">
            <a:schemeClr val="lt1"/>
          </a:fillRef>
          <a:effectRef idx="0">
            <a:schemeClr val="dk1"/>
          </a:effectRef>
          <a:fontRef idx="minor">
            <a:schemeClr val="dk1"/>
          </a:fontRef>
        </p:style>
        <p:txBody>
          <a:bodyPr lIns="91392" tIns="45694" rIns="91392" bIns="45694" spcCol="0" rtlCol="0" anchor="ctr"/>
          <a:lstStyle/>
          <a:p>
            <a:pPr algn="ctr"/>
            <a:endParaRPr lang="en-CA">
              <a:solidFill>
                <a:srgbClr val="FFFFFF"/>
              </a:solidFill>
            </a:endParaRPr>
          </a:p>
        </p:txBody>
      </p:sp>
      <p:sp>
        <p:nvSpPr>
          <p:cNvPr id="23" name="Rectangle 22"/>
          <p:cNvSpPr/>
          <p:nvPr/>
        </p:nvSpPr>
        <p:spPr>
          <a:xfrm>
            <a:off x="12328881" y="6615155"/>
            <a:ext cx="7897241" cy="2542458"/>
          </a:xfrm>
          <a:prstGeom prst="rect">
            <a:avLst/>
          </a:prstGeom>
        </p:spPr>
        <p:style>
          <a:lnRef idx="2">
            <a:schemeClr val="dk1"/>
          </a:lnRef>
          <a:fillRef idx="1">
            <a:schemeClr val="lt1"/>
          </a:fillRef>
          <a:effectRef idx="0">
            <a:schemeClr val="dk1"/>
          </a:effectRef>
          <a:fontRef idx="minor">
            <a:schemeClr val="dk1"/>
          </a:fontRef>
        </p:style>
        <p:txBody>
          <a:bodyPr lIns="91392" tIns="45694" rIns="91392" bIns="45694" spcCol="0" rtlCol="0" anchor="ctr"/>
          <a:lstStyle/>
          <a:p>
            <a:pPr algn="ctr"/>
            <a:endParaRPr lang="en-CA">
              <a:solidFill>
                <a:srgbClr val="FFFFFF"/>
              </a:solidFill>
            </a:endParaRPr>
          </a:p>
        </p:txBody>
      </p:sp>
      <p:graphicFrame>
        <p:nvGraphicFramePr>
          <p:cNvPr id="29" name="Chart 28"/>
          <p:cNvGraphicFramePr>
            <a:graphicFrameLocks/>
          </p:cNvGraphicFramePr>
          <p:nvPr>
            <p:extLst>
              <p:ext uri="{D42A27DB-BD31-4B8C-83A1-F6EECF244321}">
                <p14:modId xmlns:p14="http://schemas.microsoft.com/office/powerpoint/2010/main" val="2520477039"/>
              </p:ext>
            </p:extLst>
          </p:nvPr>
        </p:nvGraphicFramePr>
        <p:xfrm>
          <a:off x="12328881" y="6547763"/>
          <a:ext cx="7897241" cy="260985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24" name="Chart 23"/>
          <p:cNvGraphicFramePr>
            <a:graphicFrameLocks/>
          </p:cNvGraphicFramePr>
          <p:nvPr>
            <p:extLst>
              <p:ext uri="{D42A27DB-BD31-4B8C-83A1-F6EECF244321}">
                <p14:modId xmlns:p14="http://schemas.microsoft.com/office/powerpoint/2010/main" val="743926804"/>
              </p:ext>
            </p:extLst>
          </p:nvPr>
        </p:nvGraphicFramePr>
        <p:xfrm>
          <a:off x="12328881" y="3591336"/>
          <a:ext cx="7897241" cy="2619376"/>
        </p:xfrm>
        <a:graphic>
          <a:graphicData uri="http://schemas.openxmlformats.org/drawingml/2006/chart">
            <c:chart xmlns:c="http://schemas.openxmlformats.org/drawingml/2006/chart" xmlns:r="http://schemas.openxmlformats.org/officeDocument/2006/relationships" r:id="rId4"/>
          </a:graphicData>
        </a:graphic>
      </p:graphicFrame>
      <p:sp>
        <p:nvSpPr>
          <p:cNvPr id="18" name="Rectangle 17"/>
          <p:cNvSpPr/>
          <p:nvPr/>
        </p:nvSpPr>
        <p:spPr>
          <a:xfrm>
            <a:off x="12802258" y="17673006"/>
            <a:ext cx="6944811" cy="3639050"/>
          </a:xfrm>
          <a:prstGeom prst="rect">
            <a:avLst/>
          </a:prstGeom>
          <a:ln/>
        </p:spPr>
        <p:style>
          <a:lnRef idx="2">
            <a:schemeClr val="dk1"/>
          </a:lnRef>
          <a:fillRef idx="1">
            <a:schemeClr val="lt1"/>
          </a:fillRef>
          <a:effectRef idx="0">
            <a:schemeClr val="dk1"/>
          </a:effectRef>
          <a:fontRef idx="minor">
            <a:schemeClr val="dk1"/>
          </a:fontRef>
        </p:style>
        <p:txBody>
          <a:bodyPr lIns="91392" tIns="45694" rIns="91392" bIns="45694" spcCol="0" rtlCol="0" anchor="ctr"/>
          <a:lstStyle/>
          <a:p>
            <a:pPr algn="ctr"/>
            <a:endParaRPr lang="en-CA"/>
          </a:p>
        </p:txBody>
      </p:sp>
      <p:graphicFrame>
        <p:nvGraphicFramePr>
          <p:cNvPr id="20" name="Chart 19"/>
          <p:cNvGraphicFramePr>
            <a:graphicFrameLocks/>
          </p:cNvGraphicFramePr>
          <p:nvPr>
            <p:extLst>
              <p:ext uri="{D42A27DB-BD31-4B8C-83A1-F6EECF244321}">
                <p14:modId xmlns:p14="http://schemas.microsoft.com/office/powerpoint/2010/main" val="438473476"/>
              </p:ext>
            </p:extLst>
          </p:nvPr>
        </p:nvGraphicFramePr>
        <p:xfrm>
          <a:off x="12802258" y="17648397"/>
          <a:ext cx="6944811" cy="3726330"/>
        </p:xfrm>
        <a:graphic>
          <a:graphicData uri="http://schemas.openxmlformats.org/drawingml/2006/chart">
            <c:chart xmlns:c="http://schemas.openxmlformats.org/drawingml/2006/chart" xmlns:r="http://schemas.openxmlformats.org/officeDocument/2006/relationships" r:id="rId5"/>
          </a:graphicData>
        </a:graphic>
      </p:graphicFrame>
      <p:sp>
        <p:nvSpPr>
          <p:cNvPr id="25" name="Content Placeholder 5"/>
          <p:cNvSpPr txBox="1">
            <a:spLocks/>
          </p:cNvSpPr>
          <p:nvPr/>
        </p:nvSpPr>
        <p:spPr>
          <a:xfrm>
            <a:off x="1645919" y="3032536"/>
            <a:ext cx="9307037" cy="16474664"/>
          </a:xfrm>
          <a:prstGeom prst="rect">
            <a:avLst/>
          </a:prstGeom>
          <a:solidFill>
            <a:schemeClr val="bg1">
              <a:lumMod val="95000"/>
              <a:alpha val="94000"/>
            </a:schemeClr>
          </a:solidFill>
          <a:ln>
            <a:solidFill>
              <a:schemeClr val="tx1"/>
            </a:solidFill>
          </a:ln>
          <a:effectLst>
            <a:innerShdw blurRad="63500" dist="50800" dir="13500000">
              <a:prstClr val="black">
                <a:alpha val="50000"/>
              </a:prstClr>
            </a:innerShdw>
          </a:effectLst>
        </p:spPr>
        <p:style>
          <a:lnRef idx="1">
            <a:schemeClr val="accent2"/>
          </a:lnRef>
          <a:fillRef idx="2">
            <a:schemeClr val="accent2"/>
          </a:fillRef>
          <a:effectRef idx="1">
            <a:schemeClr val="accent2"/>
          </a:effectRef>
          <a:fontRef idx="minor">
            <a:schemeClr val="dk1"/>
          </a:fontRef>
        </p:style>
        <p:txBody>
          <a:bodyPr vert="horz" lIns="91269" tIns="45643" rIns="91269" bIns="45643" rtlCol="0">
            <a:noAutofit/>
          </a:bodyPr>
          <a:lstStyle>
            <a:lvl1pPr marL="342900" indent="-342900" algn="l" defTabSz="457200" rtl="0" eaLnBrk="1" latinLnBrk="0" hangingPunct="1">
              <a:spcBef>
                <a:spcPct val="20000"/>
              </a:spcBef>
              <a:buFont typeface="Arial"/>
              <a:buChar char="•"/>
              <a:defRPr sz="2800" kern="1200">
                <a:solidFill>
                  <a:schemeClr val="dk1"/>
                </a:solidFill>
                <a:latin typeface="+mn-lt"/>
                <a:ea typeface="+mn-ea"/>
                <a:cs typeface="+mn-cs"/>
              </a:defRPr>
            </a:lvl1pPr>
            <a:lvl2pPr marL="742950" indent="-285750" algn="l" defTabSz="457200" rtl="0" eaLnBrk="1" latinLnBrk="0" hangingPunct="1">
              <a:spcBef>
                <a:spcPct val="20000"/>
              </a:spcBef>
              <a:buFont typeface="Arial"/>
              <a:buChar char="–"/>
              <a:defRPr sz="2400" kern="1200">
                <a:solidFill>
                  <a:schemeClr val="dk1"/>
                </a:solidFill>
                <a:latin typeface="+mn-lt"/>
                <a:ea typeface="+mn-ea"/>
                <a:cs typeface="+mn-cs"/>
              </a:defRPr>
            </a:lvl2pPr>
            <a:lvl3pPr marL="1143000" indent="-228600" algn="l" defTabSz="457200" rtl="0" eaLnBrk="1" latinLnBrk="0" hangingPunct="1">
              <a:spcBef>
                <a:spcPct val="20000"/>
              </a:spcBef>
              <a:buFont typeface="Arial"/>
              <a:buChar char="•"/>
              <a:defRPr sz="2000" kern="1200">
                <a:solidFill>
                  <a:schemeClr val="dk1"/>
                </a:solidFill>
                <a:latin typeface="+mn-lt"/>
                <a:ea typeface="+mn-ea"/>
                <a:cs typeface="+mn-cs"/>
              </a:defRPr>
            </a:lvl3pPr>
            <a:lvl4pPr marL="1600200" indent="-228600" algn="l" defTabSz="457200" rtl="0" eaLnBrk="1" latinLnBrk="0" hangingPunct="1">
              <a:spcBef>
                <a:spcPct val="20000"/>
              </a:spcBef>
              <a:buFont typeface="Arial"/>
              <a:buChar char="–"/>
              <a:defRPr sz="1800" kern="1200">
                <a:solidFill>
                  <a:schemeClr val="dk1"/>
                </a:solidFill>
                <a:latin typeface="+mn-lt"/>
                <a:ea typeface="+mn-ea"/>
                <a:cs typeface="+mn-cs"/>
              </a:defRPr>
            </a:lvl4pPr>
            <a:lvl5pPr marL="2057400" indent="-228600" algn="l" defTabSz="457200" rtl="0" eaLnBrk="1" latinLnBrk="0" hangingPunct="1">
              <a:spcBef>
                <a:spcPct val="20000"/>
              </a:spcBef>
              <a:buFont typeface="Arial"/>
              <a:buChar char="»"/>
              <a:defRPr sz="1800" kern="1200">
                <a:solidFill>
                  <a:schemeClr val="dk1"/>
                </a:solidFill>
                <a:latin typeface="+mn-lt"/>
                <a:ea typeface="+mn-ea"/>
                <a:cs typeface="+mn-cs"/>
              </a:defRPr>
            </a:lvl5pPr>
            <a:lvl6pPr marL="2514600" indent="-228600" algn="l" defTabSz="457200" rtl="0" eaLnBrk="1" latinLnBrk="0" hangingPunct="1">
              <a:spcBef>
                <a:spcPct val="20000"/>
              </a:spcBef>
              <a:buFont typeface="Arial"/>
              <a:buChar char="•"/>
              <a:defRPr sz="1800" kern="1200">
                <a:solidFill>
                  <a:schemeClr val="dk1"/>
                </a:solidFill>
                <a:latin typeface="+mn-lt"/>
                <a:ea typeface="+mn-ea"/>
                <a:cs typeface="+mn-cs"/>
              </a:defRPr>
            </a:lvl6pPr>
            <a:lvl7pPr marL="2971800" indent="-228600" algn="l" defTabSz="457200" rtl="0" eaLnBrk="1" latinLnBrk="0" hangingPunct="1">
              <a:spcBef>
                <a:spcPct val="20000"/>
              </a:spcBef>
              <a:buFont typeface="Arial"/>
              <a:buChar char="•"/>
              <a:defRPr sz="1800" kern="1200">
                <a:solidFill>
                  <a:schemeClr val="dk1"/>
                </a:solidFill>
                <a:latin typeface="+mn-lt"/>
                <a:ea typeface="+mn-ea"/>
                <a:cs typeface="+mn-cs"/>
              </a:defRPr>
            </a:lvl7pPr>
            <a:lvl8pPr marL="3429000" indent="-228600" algn="l" defTabSz="457200" rtl="0" eaLnBrk="1" latinLnBrk="0" hangingPunct="1">
              <a:spcBef>
                <a:spcPct val="20000"/>
              </a:spcBef>
              <a:buFont typeface="Arial"/>
              <a:buChar char="•"/>
              <a:defRPr sz="1800" kern="1200">
                <a:solidFill>
                  <a:schemeClr val="dk1"/>
                </a:solidFill>
                <a:latin typeface="+mn-lt"/>
                <a:ea typeface="+mn-ea"/>
                <a:cs typeface="+mn-cs"/>
              </a:defRPr>
            </a:lvl8pPr>
            <a:lvl9pPr marL="3886200" indent="-228600" algn="l" defTabSz="457200" rtl="0" eaLnBrk="1" latinLnBrk="0" hangingPunct="1">
              <a:spcBef>
                <a:spcPct val="20000"/>
              </a:spcBef>
              <a:buFont typeface="Arial"/>
              <a:buChar char="•"/>
              <a:defRPr sz="1800" kern="1200">
                <a:solidFill>
                  <a:schemeClr val="dk1"/>
                </a:solidFill>
                <a:latin typeface="+mn-lt"/>
                <a:ea typeface="+mn-ea"/>
                <a:cs typeface="+mn-cs"/>
              </a:defRPr>
            </a:lvl9pPr>
          </a:lstStyle>
          <a:p>
            <a:pPr marL="0" indent="0">
              <a:buNone/>
            </a:pPr>
            <a:r>
              <a:rPr lang="en-CA" sz="2600" b="1" dirty="0">
                <a:latin typeface="Book Antiqua"/>
                <a:cs typeface="Book Antiqua"/>
              </a:rPr>
              <a:t>Introduction </a:t>
            </a:r>
          </a:p>
          <a:p>
            <a:pPr marL="0" indent="0">
              <a:buNone/>
            </a:pPr>
            <a:r>
              <a:rPr lang="en-US" sz="2600" dirty="0">
                <a:latin typeface="Book Antiqua"/>
                <a:cs typeface="Book Antiqua"/>
              </a:rPr>
              <a:t>The presence and deletion of the </a:t>
            </a:r>
            <a:r>
              <a:rPr lang="en-US" sz="2600" dirty="0" err="1">
                <a:latin typeface="Book Antiqua"/>
                <a:cs typeface="Book Antiqua"/>
              </a:rPr>
              <a:t>yod</a:t>
            </a:r>
            <a:r>
              <a:rPr lang="en-US" sz="2600" dirty="0">
                <a:latin typeface="Book Antiqua"/>
                <a:cs typeface="Book Antiqua"/>
              </a:rPr>
              <a:t> /j/ has been widely studied across the world. Jack Chambers a well-known linguist has greatly contributed to the research regarding the </a:t>
            </a:r>
            <a:r>
              <a:rPr lang="en-US" sz="2600" dirty="0" err="1">
                <a:latin typeface="Book Antiqua"/>
                <a:cs typeface="Book Antiqua"/>
              </a:rPr>
              <a:t>yod</a:t>
            </a:r>
            <a:r>
              <a:rPr lang="en-US" sz="2600" dirty="0">
                <a:latin typeface="Book Antiqua"/>
                <a:cs typeface="Book Antiqua"/>
              </a:rPr>
              <a:t>. Chambers has studied the /</a:t>
            </a:r>
            <a:r>
              <a:rPr lang="en-US" sz="2600" dirty="0" err="1">
                <a:latin typeface="Book Antiqua"/>
                <a:cs typeface="Book Antiqua"/>
              </a:rPr>
              <a:t>ju</a:t>
            </a:r>
            <a:r>
              <a:rPr lang="en-US" sz="2600" dirty="0">
                <a:latin typeface="Book Antiqua"/>
                <a:cs typeface="Book Antiqua"/>
              </a:rPr>
              <a:t>/-/u/ </a:t>
            </a:r>
            <a:r>
              <a:rPr lang="en-US" sz="2600" dirty="0" smtClean="0">
                <a:latin typeface="Book Antiqua"/>
                <a:cs typeface="Book Antiqua"/>
              </a:rPr>
              <a:t>merger, for example is </a:t>
            </a:r>
            <a:r>
              <a:rPr lang="en-US" sz="2600" i="1" dirty="0" smtClean="0">
                <a:latin typeface="Book Antiqua"/>
                <a:cs typeface="Book Antiqua"/>
              </a:rPr>
              <a:t>news </a:t>
            </a:r>
            <a:r>
              <a:rPr lang="en-US" sz="2600" dirty="0" smtClean="0">
                <a:latin typeface="Book Antiqua"/>
                <a:cs typeface="Book Antiqua"/>
              </a:rPr>
              <a:t>pronounces ‘</a:t>
            </a:r>
            <a:r>
              <a:rPr lang="en-US" sz="2600" dirty="0" err="1" smtClean="0">
                <a:latin typeface="Book Antiqua"/>
                <a:cs typeface="Book Antiqua"/>
              </a:rPr>
              <a:t>nooz</a:t>
            </a:r>
            <a:r>
              <a:rPr lang="en-US" sz="2600" dirty="0" smtClean="0">
                <a:latin typeface="Book Antiqua"/>
                <a:cs typeface="Book Antiqua"/>
              </a:rPr>
              <a:t>’ or ‘</a:t>
            </a:r>
            <a:r>
              <a:rPr lang="en-US" sz="2600" dirty="0" err="1" smtClean="0">
                <a:latin typeface="Book Antiqua"/>
                <a:cs typeface="Book Antiqua"/>
              </a:rPr>
              <a:t>nyooz</a:t>
            </a:r>
            <a:r>
              <a:rPr lang="en-US" sz="2600" dirty="0" smtClean="0">
                <a:latin typeface="Book Antiqua"/>
                <a:cs typeface="Book Antiqua"/>
              </a:rPr>
              <a:t>’. Although </a:t>
            </a:r>
            <a:r>
              <a:rPr lang="en-US" sz="2600" dirty="0">
                <a:latin typeface="Book Antiqua"/>
                <a:cs typeface="Book Antiqua"/>
              </a:rPr>
              <a:t>many studies have been performed comparisons of </a:t>
            </a:r>
            <a:r>
              <a:rPr lang="en-US" sz="2600" dirty="0" err="1">
                <a:latin typeface="Book Antiqua"/>
                <a:cs typeface="Book Antiqua"/>
              </a:rPr>
              <a:t>yod</a:t>
            </a:r>
            <a:r>
              <a:rPr lang="en-US" sz="2600" dirty="0">
                <a:latin typeface="Book Antiqua"/>
                <a:cs typeface="Book Antiqua"/>
              </a:rPr>
              <a:t> usage and perception of Native English (L1) and English as a Second Language (L2) speakers has not been investigated</a:t>
            </a:r>
            <a:r>
              <a:rPr lang="en-US" sz="2600" dirty="0" smtClean="0">
                <a:latin typeface="Book Antiqua"/>
                <a:cs typeface="Book Antiqua"/>
              </a:rPr>
              <a:t>. </a:t>
            </a:r>
          </a:p>
          <a:p>
            <a:pPr marL="0" indent="0">
              <a:buNone/>
            </a:pPr>
            <a:endParaRPr lang="en-US" sz="2600" dirty="0" smtClean="0">
              <a:latin typeface="Book Antiqua"/>
              <a:cs typeface="Book Antiqua"/>
            </a:endParaRPr>
          </a:p>
          <a:p>
            <a:pPr marL="0" indent="0">
              <a:buNone/>
            </a:pPr>
            <a:r>
              <a:rPr lang="en-US" sz="2600" b="1" dirty="0">
                <a:latin typeface="Book Antiqua"/>
                <a:cs typeface="Book Antiqua"/>
              </a:rPr>
              <a:t>Hypotheses </a:t>
            </a:r>
          </a:p>
          <a:p>
            <a:pPr marL="914400" indent="-914400">
              <a:buAutoNum type="arabicPeriod"/>
            </a:pPr>
            <a:r>
              <a:rPr lang="en-US" sz="2600" dirty="0" err="1">
                <a:latin typeface="Book Antiqua"/>
                <a:cs typeface="Book Antiqua"/>
              </a:rPr>
              <a:t>Yod</a:t>
            </a:r>
            <a:r>
              <a:rPr lang="en-US" sz="2600" dirty="0">
                <a:latin typeface="Book Antiqua"/>
                <a:cs typeface="Book Antiqua"/>
              </a:rPr>
              <a:t>-Dropping will be more prevalent in speakers with a closer geographical proximity to the </a:t>
            </a:r>
            <a:r>
              <a:rPr lang="en-US" sz="2600" dirty="0" smtClean="0">
                <a:latin typeface="Book Antiqua"/>
                <a:cs typeface="Book Antiqua"/>
              </a:rPr>
              <a:t>USA. Speakers with a closer geographical proximity to the U.K. are predicted to have the </a:t>
            </a:r>
            <a:r>
              <a:rPr lang="en-US" sz="2600" dirty="0" err="1" smtClean="0">
                <a:latin typeface="Book Antiqua"/>
                <a:cs typeface="Book Antiqua"/>
              </a:rPr>
              <a:t>yod</a:t>
            </a:r>
            <a:r>
              <a:rPr lang="en-US" sz="2600" dirty="0" smtClean="0">
                <a:latin typeface="Book Antiqua"/>
                <a:cs typeface="Book Antiqua"/>
              </a:rPr>
              <a:t> intact. </a:t>
            </a:r>
            <a:endParaRPr lang="en-US" sz="2600" dirty="0">
              <a:latin typeface="Book Antiqua"/>
              <a:cs typeface="Book Antiqua"/>
            </a:endParaRPr>
          </a:p>
          <a:p>
            <a:pPr marL="914400" indent="-914400">
              <a:buAutoNum type="arabicPeriod"/>
            </a:pPr>
            <a:r>
              <a:rPr lang="en-US" sz="2600" dirty="0">
                <a:latin typeface="Book Antiqua"/>
                <a:cs typeface="Book Antiqua"/>
              </a:rPr>
              <a:t>Speakers more proficient in English will be more likely to distinguish the differences between British and American pronunciations as well as identify the pronunciations that are connected to Canadian English. </a:t>
            </a:r>
          </a:p>
          <a:p>
            <a:pPr marL="0" indent="0">
              <a:buNone/>
            </a:pPr>
            <a:endParaRPr lang="en-CA" sz="2600" dirty="0">
              <a:latin typeface="Book Antiqua"/>
              <a:cs typeface="Book Antiqua"/>
            </a:endParaRPr>
          </a:p>
          <a:p>
            <a:pPr marL="0" indent="0">
              <a:buNone/>
            </a:pPr>
            <a:r>
              <a:rPr lang="en-CA" sz="2600" b="1" dirty="0">
                <a:latin typeface="Book Antiqua"/>
                <a:cs typeface="Book Antiqua"/>
              </a:rPr>
              <a:t>Participants </a:t>
            </a:r>
            <a:endParaRPr lang="en-CA" sz="2600" dirty="0">
              <a:latin typeface="Book Antiqua"/>
              <a:cs typeface="Book Antiqua"/>
            </a:endParaRPr>
          </a:p>
          <a:p>
            <a:pPr marL="0" indent="0">
              <a:buNone/>
            </a:pPr>
            <a:r>
              <a:rPr lang="en-CA" sz="2600" dirty="0" smtClean="0">
                <a:latin typeface="Book Antiqua"/>
                <a:cs typeface="Book Antiqua"/>
              </a:rPr>
              <a:t>Group One: </a:t>
            </a:r>
            <a:r>
              <a:rPr lang="en-CA" sz="2600" dirty="0" smtClean="0">
                <a:latin typeface="Book Antiqua"/>
                <a:cs typeface="Book Antiqua"/>
              </a:rPr>
              <a:t>20 </a:t>
            </a:r>
            <a:r>
              <a:rPr lang="en-CA" sz="2600" dirty="0" smtClean="0">
                <a:latin typeface="Book Antiqua"/>
                <a:cs typeface="Book Antiqua"/>
              </a:rPr>
              <a:t>Native English Speakers from Queen’s University. Also known as L1 Speakers</a:t>
            </a:r>
          </a:p>
          <a:p>
            <a:pPr marL="0" indent="0">
              <a:buNone/>
            </a:pPr>
            <a:endParaRPr lang="en-CA" sz="2600" dirty="0">
              <a:latin typeface="Book Antiqua"/>
              <a:cs typeface="Book Antiqua"/>
            </a:endParaRPr>
          </a:p>
          <a:p>
            <a:pPr marL="0" indent="0">
              <a:buNone/>
            </a:pPr>
            <a:r>
              <a:rPr lang="en-CA" sz="2600" dirty="0" smtClean="0">
                <a:latin typeface="Book Antiqua"/>
                <a:cs typeface="Book Antiqua"/>
              </a:rPr>
              <a:t>Group Two: 23 Non-Native English Speakers from Queen’s University. Also known as L2 speakers.  </a:t>
            </a:r>
            <a:endParaRPr lang="en-CA" sz="2600" b="1" dirty="0">
              <a:latin typeface="Book Antiqua"/>
              <a:cs typeface="Book Antiqua"/>
            </a:endParaRPr>
          </a:p>
          <a:p>
            <a:pPr marL="0" indent="0">
              <a:buNone/>
            </a:pPr>
            <a:endParaRPr lang="en-CA" sz="2600" b="1" dirty="0">
              <a:latin typeface="Book Antiqua"/>
              <a:cs typeface="Book Antiqua"/>
            </a:endParaRPr>
          </a:p>
          <a:p>
            <a:pPr marL="0" indent="0">
              <a:buNone/>
            </a:pPr>
            <a:r>
              <a:rPr lang="en-CA" sz="2600" b="1" dirty="0">
                <a:latin typeface="Book Antiqua"/>
                <a:cs typeface="Book Antiqua"/>
              </a:rPr>
              <a:t>Methodology</a:t>
            </a:r>
          </a:p>
          <a:p>
            <a:pPr marL="0" indent="0">
              <a:buNone/>
            </a:pPr>
            <a:r>
              <a:rPr lang="en-US" sz="2600" dirty="0">
                <a:latin typeface="Book Antiqua"/>
                <a:cs typeface="Book Antiqua"/>
              </a:rPr>
              <a:t>Data was collected through a one-on-one interview. Consent from each participant was mandatory before any information was recorded. Preliminary information was taken to ensure each participant was appropriate for the study. Through four multi-part questions, information regarding personal usage and perceptions were </a:t>
            </a:r>
            <a:r>
              <a:rPr lang="en-US" sz="2600" dirty="0" smtClean="0">
                <a:latin typeface="Book Antiqua"/>
                <a:cs typeface="Book Antiqua"/>
              </a:rPr>
              <a:t>recorded </a:t>
            </a:r>
            <a:r>
              <a:rPr lang="en-US" sz="2600" b="1" dirty="0">
                <a:latin typeface="Book Antiqua"/>
                <a:cs typeface="Book Antiqua"/>
              </a:rPr>
              <a:t>[</a:t>
            </a:r>
            <a:r>
              <a:rPr lang="en-US" sz="2600" b="1" dirty="0" smtClean="0">
                <a:latin typeface="Book Antiqua"/>
                <a:cs typeface="Book Antiqua"/>
              </a:rPr>
              <a:t>See </a:t>
            </a:r>
            <a:r>
              <a:rPr lang="en-US" sz="2600" b="1" dirty="0">
                <a:latin typeface="Book Antiqua"/>
                <a:cs typeface="Book Antiqua"/>
              </a:rPr>
              <a:t>sample questions </a:t>
            </a:r>
            <a:r>
              <a:rPr lang="en-US" sz="2600" b="1" dirty="0" smtClean="0">
                <a:latin typeface="Book Antiqua"/>
                <a:cs typeface="Book Antiqua"/>
              </a:rPr>
              <a:t>in Figure 2]. </a:t>
            </a:r>
            <a:r>
              <a:rPr lang="en-US" sz="2600" dirty="0">
                <a:latin typeface="Book Antiqua"/>
                <a:cs typeface="Book Antiqua"/>
              </a:rPr>
              <a:t>The collected data was separated into L1 and L2 categories and each question was graphed accordingly. </a:t>
            </a:r>
          </a:p>
          <a:p>
            <a:pPr marL="0" indent="0">
              <a:buNone/>
            </a:pPr>
            <a:endParaRPr lang="en-US" sz="2600" dirty="0">
              <a:latin typeface="Book Antiqua"/>
              <a:cs typeface="Book Antiqua"/>
            </a:endParaRPr>
          </a:p>
          <a:p>
            <a:pPr marL="0" indent="0">
              <a:buNone/>
            </a:pPr>
            <a:endParaRPr lang="en-CA" sz="2600" dirty="0" smtClean="0">
              <a:latin typeface="Book Antiqua"/>
              <a:cs typeface="Book Antiqua"/>
            </a:endParaRPr>
          </a:p>
        </p:txBody>
      </p:sp>
      <p:sp>
        <p:nvSpPr>
          <p:cNvPr id="26" name="Content Placeholder 6"/>
          <p:cNvSpPr txBox="1">
            <a:spLocks/>
          </p:cNvSpPr>
          <p:nvPr/>
        </p:nvSpPr>
        <p:spPr>
          <a:xfrm>
            <a:off x="21272795" y="3032536"/>
            <a:ext cx="9999690" cy="16474664"/>
          </a:xfrm>
          <a:prstGeom prst="rect">
            <a:avLst/>
          </a:prstGeom>
          <a:solidFill>
            <a:schemeClr val="bg1">
              <a:lumMod val="95000"/>
              <a:alpha val="93000"/>
            </a:schemeClr>
          </a:solidFill>
        </p:spPr>
        <p:style>
          <a:lnRef idx="2">
            <a:schemeClr val="dk1"/>
          </a:lnRef>
          <a:fillRef idx="1">
            <a:schemeClr val="lt1"/>
          </a:fillRef>
          <a:effectRef idx="0">
            <a:schemeClr val="dk1"/>
          </a:effectRef>
          <a:fontRef idx="minor">
            <a:schemeClr val="dk1"/>
          </a:fontRef>
        </p:style>
        <p:txBody>
          <a:bodyPr vert="horz" lIns="91269" tIns="45643" rIns="91269" bIns="45643" rtlCol="0">
            <a:normAutofit fontScale="92500" lnSpcReduction="20000"/>
          </a:bodyPr>
          <a:lstStyle>
            <a:lvl1pPr marL="342900" indent="-342900" algn="l" defTabSz="457200" rtl="0" eaLnBrk="1" latinLnBrk="0" hangingPunct="1">
              <a:spcBef>
                <a:spcPct val="20000"/>
              </a:spcBef>
              <a:buFont typeface="Arial"/>
              <a:buChar char="•"/>
              <a:defRPr sz="2800" kern="1200">
                <a:solidFill>
                  <a:schemeClr val="dk1"/>
                </a:solidFill>
                <a:latin typeface="+mn-lt"/>
                <a:ea typeface="+mn-ea"/>
                <a:cs typeface="+mn-cs"/>
              </a:defRPr>
            </a:lvl1pPr>
            <a:lvl2pPr marL="742950" indent="-285750" algn="l" defTabSz="457200" rtl="0" eaLnBrk="1" latinLnBrk="0" hangingPunct="1">
              <a:spcBef>
                <a:spcPct val="20000"/>
              </a:spcBef>
              <a:buFont typeface="Arial"/>
              <a:buChar char="–"/>
              <a:defRPr sz="2400" kern="1200">
                <a:solidFill>
                  <a:schemeClr val="dk1"/>
                </a:solidFill>
                <a:latin typeface="+mn-lt"/>
                <a:ea typeface="+mn-ea"/>
                <a:cs typeface="+mn-cs"/>
              </a:defRPr>
            </a:lvl2pPr>
            <a:lvl3pPr marL="1143000" indent="-228600" algn="l" defTabSz="457200" rtl="0" eaLnBrk="1" latinLnBrk="0" hangingPunct="1">
              <a:spcBef>
                <a:spcPct val="20000"/>
              </a:spcBef>
              <a:buFont typeface="Arial"/>
              <a:buChar char="•"/>
              <a:defRPr sz="2000" kern="1200">
                <a:solidFill>
                  <a:schemeClr val="dk1"/>
                </a:solidFill>
                <a:latin typeface="+mn-lt"/>
                <a:ea typeface="+mn-ea"/>
                <a:cs typeface="+mn-cs"/>
              </a:defRPr>
            </a:lvl3pPr>
            <a:lvl4pPr marL="1600200" indent="-228600" algn="l" defTabSz="457200" rtl="0" eaLnBrk="1" latinLnBrk="0" hangingPunct="1">
              <a:spcBef>
                <a:spcPct val="20000"/>
              </a:spcBef>
              <a:buFont typeface="Arial"/>
              <a:buChar char="–"/>
              <a:defRPr sz="1800" kern="1200">
                <a:solidFill>
                  <a:schemeClr val="dk1"/>
                </a:solidFill>
                <a:latin typeface="+mn-lt"/>
                <a:ea typeface="+mn-ea"/>
                <a:cs typeface="+mn-cs"/>
              </a:defRPr>
            </a:lvl4pPr>
            <a:lvl5pPr marL="2057400" indent="-228600" algn="l" defTabSz="457200" rtl="0" eaLnBrk="1" latinLnBrk="0" hangingPunct="1">
              <a:spcBef>
                <a:spcPct val="20000"/>
              </a:spcBef>
              <a:buFont typeface="Arial"/>
              <a:buChar char="»"/>
              <a:defRPr sz="1800" kern="1200">
                <a:solidFill>
                  <a:schemeClr val="dk1"/>
                </a:solidFill>
                <a:latin typeface="+mn-lt"/>
                <a:ea typeface="+mn-ea"/>
                <a:cs typeface="+mn-cs"/>
              </a:defRPr>
            </a:lvl5pPr>
            <a:lvl6pPr marL="2514600" indent="-228600" algn="l" defTabSz="457200" rtl="0" eaLnBrk="1" latinLnBrk="0" hangingPunct="1">
              <a:spcBef>
                <a:spcPct val="20000"/>
              </a:spcBef>
              <a:buFont typeface="Arial"/>
              <a:buChar char="•"/>
              <a:defRPr sz="1800" kern="1200">
                <a:solidFill>
                  <a:schemeClr val="dk1"/>
                </a:solidFill>
                <a:latin typeface="+mn-lt"/>
                <a:ea typeface="+mn-ea"/>
                <a:cs typeface="+mn-cs"/>
              </a:defRPr>
            </a:lvl6pPr>
            <a:lvl7pPr marL="2971800" indent="-228600" algn="l" defTabSz="457200" rtl="0" eaLnBrk="1" latinLnBrk="0" hangingPunct="1">
              <a:spcBef>
                <a:spcPct val="20000"/>
              </a:spcBef>
              <a:buFont typeface="Arial"/>
              <a:buChar char="•"/>
              <a:defRPr sz="1800" kern="1200">
                <a:solidFill>
                  <a:schemeClr val="dk1"/>
                </a:solidFill>
                <a:latin typeface="+mn-lt"/>
                <a:ea typeface="+mn-ea"/>
                <a:cs typeface="+mn-cs"/>
              </a:defRPr>
            </a:lvl7pPr>
            <a:lvl8pPr marL="3429000" indent="-228600" algn="l" defTabSz="457200" rtl="0" eaLnBrk="1" latinLnBrk="0" hangingPunct="1">
              <a:spcBef>
                <a:spcPct val="20000"/>
              </a:spcBef>
              <a:buFont typeface="Arial"/>
              <a:buChar char="•"/>
              <a:defRPr sz="1800" kern="1200">
                <a:solidFill>
                  <a:schemeClr val="dk1"/>
                </a:solidFill>
                <a:latin typeface="+mn-lt"/>
                <a:ea typeface="+mn-ea"/>
                <a:cs typeface="+mn-cs"/>
              </a:defRPr>
            </a:lvl8pPr>
            <a:lvl9pPr marL="3886200" indent="-228600" algn="l" defTabSz="457200" rtl="0" eaLnBrk="1" latinLnBrk="0" hangingPunct="1">
              <a:spcBef>
                <a:spcPct val="20000"/>
              </a:spcBef>
              <a:buFont typeface="Arial"/>
              <a:buChar char="•"/>
              <a:defRPr sz="1800" kern="1200">
                <a:solidFill>
                  <a:schemeClr val="dk1"/>
                </a:solidFill>
                <a:latin typeface="+mn-lt"/>
                <a:ea typeface="+mn-ea"/>
                <a:cs typeface="+mn-cs"/>
              </a:defRPr>
            </a:lvl9pPr>
          </a:lstStyle>
          <a:p>
            <a:pPr marL="0" indent="0">
              <a:buNone/>
            </a:pPr>
            <a:r>
              <a:rPr lang="en-CA" b="1" dirty="0">
                <a:latin typeface="Book Antiqua"/>
                <a:cs typeface="Book Antiqua"/>
              </a:rPr>
              <a:t>Results </a:t>
            </a:r>
          </a:p>
          <a:p>
            <a:pPr marL="0" indent="0">
              <a:buNone/>
            </a:pPr>
            <a:r>
              <a:rPr lang="en-CA" dirty="0" smtClean="0">
                <a:latin typeface="Book Antiqua"/>
                <a:cs typeface="Book Antiqua"/>
              </a:rPr>
              <a:t>Of </a:t>
            </a:r>
            <a:r>
              <a:rPr lang="en-CA" dirty="0">
                <a:latin typeface="Book Antiqua"/>
                <a:cs typeface="Book Antiqua"/>
              </a:rPr>
              <a:t>the speakers that gave reliable data, there appears to be a tendency for </a:t>
            </a:r>
            <a:r>
              <a:rPr lang="en-CA" dirty="0" err="1">
                <a:latin typeface="Book Antiqua"/>
                <a:cs typeface="Book Antiqua"/>
              </a:rPr>
              <a:t>yod</a:t>
            </a:r>
            <a:r>
              <a:rPr lang="en-CA" dirty="0">
                <a:latin typeface="Book Antiqua"/>
                <a:cs typeface="Book Antiqua"/>
              </a:rPr>
              <a:t>-dropping when preceded by an /s/ and the </a:t>
            </a:r>
            <a:r>
              <a:rPr lang="en-CA" dirty="0" err="1">
                <a:latin typeface="Book Antiqua"/>
                <a:cs typeface="Book Antiqua"/>
              </a:rPr>
              <a:t>yod</a:t>
            </a:r>
            <a:r>
              <a:rPr lang="en-CA" dirty="0">
                <a:latin typeface="Book Antiqua"/>
                <a:cs typeface="Book Antiqua"/>
              </a:rPr>
              <a:t> is maintained when preceded by the voiceless dental plosive. On the other hand, young Canadian English speakers appear to drop the </a:t>
            </a:r>
            <a:r>
              <a:rPr lang="en-CA" dirty="0" err="1">
                <a:latin typeface="Book Antiqua"/>
                <a:cs typeface="Book Antiqua"/>
              </a:rPr>
              <a:t>yod</a:t>
            </a:r>
            <a:r>
              <a:rPr lang="en-CA" dirty="0">
                <a:latin typeface="Book Antiqua"/>
                <a:cs typeface="Book Antiqua"/>
              </a:rPr>
              <a:t> in </a:t>
            </a:r>
            <a:r>
              <a:rPr lang="en-CA" dirty="0">
                <a:solidFill>
                  <a:srgbClr val="000000"/>
                </a:solidFill>
                <a:latin typeface="Book Antiqua"/>
                <a:cs typeface="Book Antiqua"/>
              </a:rPr>
              <a:t>almost</a:t>
            </a:r>
            <a:r>
              <a:rPr lang="en-CA" dirty="0">
                <a:latin typeface="Book Antiqua"/>
                <a:cs typeface="Book Antiqua"/>
              </a:rPr>
              <a:t> every environment. However, there are some L1 individuals who choose to maintain the </a:t>
            </a:r>
            <a:r>
              <a:rPr lang="en-CA" dirty="0" err="1">
                <a:latin typeface="Book Antiqua"/>
                <a:cs typeface="Book Antiqua"/>
              </a:rPr>
              <a:t>yod</a:t>
            </a:r>
            <a:r>
              <a:rPr lang="en-CA" dirty="0">
                <a:latin typeface="Book Antiqua"/>
                <a:cs typeface="Book Antiqua"/>
              </a:rPr>
              <a:t> solely in the word </a:t>
            </a:r>
            <a:r>
              <a:rPr lang="en-CA" i="1" dirty="0">
                <a:latin typeface="Book Antiqua"/>
                <a:cs typeface="Book Antiqua"/>
              </a:rPr>
              <a:t>news</a:t>
            </a:r>
            <a:r>
              <a:rPr lang="en-CA" i="1" dirty="0" smtClean="0">
                <a:latin typeface="Book Antiqua"/>
                <a:cs typeface="Book Antiqua"/>
              </a:rPr>
              <a:t>.</a:t>
            </a:r>
          </a:p>
          <a:p>
            <a:pPr marL="0" indent="0">
              <a:buNone/>
            </a:pPr>
            <a:endParaRPr lang="en-US" dirty="0">
              <a:latin typeface="Book Antiqua"/>
              <a:cs typeface="Book Antiqua"/>
            </a:endParaRPr>
          </a:p>
          <a:p>
            <a:pPr marL="0" indent="0">
              <a:buNone/>
            </a:pPr>
            <a:r>
              <a:rPr lang="en-CA" dirty="0">
                <a:latin typeface="Book Antiqua"/>
                <a:cs typeface="Book Antiqua"/>
              </a:rPr>
              <a:t>When asked survey questions concerning the perception of </a:t>
            </a:r>
            <a:r>
              <a:rPr lang="en-CA" dirty="0" err="1">
                <a:latin typeface="Book Antiqua"/>
                <a:cs typeface="Book Antiqua"/>
              </a:rPr>
              <a:t>yod</a:t>
            </a:r>
            <a:r>
              <a:rPr lang="en-CA" dirty="0">
                <a:latin typeface="Book Antiqua"/>
                <a:cs typeface="Book Antiqua"/>
              </a:rPr>
              <a:t>, L2 speakers claim to hear </a:t>
            </a:r>
            <a:r>
              <a:rPr lang="en-CA" dirty="0" smtClean="0">
                <a:latin typeface="Book Antiqua"/>
                <a:cs typeface="Book Antiqua"/>
              </a:rPr>
              <a:t>both the words </a:t>
            </a:r>
            <a:r>
              <a:rPr lang="en-CA" dirty="0">
                <a:latin typeface="Book Antiqua"/>
                <a:cs typeface="Book Antiqua"/>
              </a:rPr>
              <a:t>containing the </a:t>
            </a:r>
            <a:r>
              <a:rPr lang="en-CA" dirty="0" err="1">
                <a:latin typeface="Book Antiqua"/>
                <a:cs typeface="Book Antiqua"/>
              </a:rPr>
              <a:t>yod</a:t>
            </a:r>
            <a:r>
              <a:rPr lang="en-CA" dirty="0">
                <a:latin typeface="Book Antiqua"/>
                <a:cs typeface="Book Antiqua"/>
              </a:rPr>
              <a:t> and eliminating the </a:t>
            </a:r>
            <a:r>
              <a:rPr lang="en-CA" dirty="0" err="1">
                <a:latin typeface="Book Antiqua"/>
                <a:cs typeface="Book Antiqua"/>
              </a:rPr>
              <a:t>yod</a:t>
            </a:r>
            <a:r>
              <a:rPr lang="en-CA" dirty="0">
                <a:latin typeface="Book Antiqua"/>
                <a:cs typeface="Book Antiqua"/>
              </a:rPr>
              <a:t>. In contrast, the young Canadians recognized that the </a:t>
            </a:r>
            <a:r>
              <a:rPr lang="en-CA" dirty="0" err="1">
                <a:latin typeface="Book Antiqua"/>
                <a:cs typeface="Book Antiqua"/>
              </a:rPr>
              <a:t>yod</a:t>
            </a:r>
            <a:r>
              <a:rPr lang="en-CA" dirty="0">
                <a:latin typeface="Book Antiqua"/>
                <a:cs typeface="Book Antiqua"/>
              </a:rPr>
              <a:t> was very uncommon in the speech around them.  </a:t>
            </a:r>
            <a:endParaRPr lang="en-CA" dirty="0" smtClean="0">
              <a:latin typeface="Book Antiqua"/>
              <a:cs typeface="Book Antiqua"/>
            </a:endParaRPr>
          </a:p>
          <a:p>
            <a:pPr marL="0" indent="0">
              <a:buNone/>
            </a:pPr>
            <a:endParaRPr lang="en-CA" dirty="0">
              <a:latin typeface="Book Antiqua"/>
              <a:cs typeface="Book Antiqua"/>
            </a:endParaRPr>
          </a:p>
          <a:p>
            <a:pPr marL="0" indent="0">
              <a:buNone/>
            </a:pPr>
            <a:r>
              <a:rPr lang="en-CA" dirty="0" smtClean="0">
                <a:latin typeface="Book Antiqua"/>
                <a:cs typeface="Book Antiqua"/>
              </a:rPr>
              <a:t>Both </a:t>
            </a:r>
            <a:r>
              <a:rPr lang="en-CA" dirty="0">
                <a:latin typeface="Book Antiqua"/>
                <a:cs typeface="Book Antiqua"/>
              </a:rPr>
              <a:t>L1 and L2 groups did not show a trend on opinion of "</a:t>
            </a:r>
            <a:r>
              <a:rPr lang="en-CA" dirty="0" err="1">
                <a:latin typeface="Book Antiqua"/>
                <a:cs typeface="Book Antiqua"/>
              </a:rPr>
              <a:t>Canadianness</a:t>
            </a:r>
            <a:r>
              <a:rPr lang="en-CA" dirty="0">
                <a:latin typeface="Book Antiqua"/>
                <a:cs typeface="Book Antiqua"/>
              </a:rPr>
              <a:t>" nor the origin of the word. Similarly, neither group showed a </a:t>
            </a:r>
            <a:r>
              <a:rPr lang="en-CA" dirty="0" smtClean="0">
                <a:latin typeface="Book Antiqua"/>
                <a:cs typeface="Book Antiqua"/>
              </a:rPr>
              <a:t>strong </a:t>
            </a:r>
            <a:r>
              <a:rPr lang="en-CA" dirty="0">
                <a:latin typeface="Book Antiqua"/>
                <a:cs typeface="Book Antiqua"/>
              </a:rPr>
              <a:t>inclination  as to whether the words originated from British versus American pronunciation. </a:t>
            </a:r>
          </a:p>
          <a:p>
            <a:pPr marL="0" indent="0">
              <a:buNone/>
            </a:pPr>
            <a:endParaRPr lang="en-US" dirty="0">
              <a:latin typeface="Book Antiqua"/>
              <a:cs typeface="Book Antiqua"/>
            </a:endParaRPr>
          </a:p>
          <a:p>
            <a:pPr marL="0" indent="0">
              <a:buNone/>
            </a:pPr>
            <a:r>
              <a:rPr lang="en-CA" b="1" dirty="0">
                <a:latin typeface="Book Antiqua"/>
                <a:cs typeface="Book Antiqua"/>
              </a:rPr>
              <a:t>Conclusion</a:t>
            </a:r>
            <a:endParaRPr lang="en-US" b="1" dirty="0">
              <a:latin typeface="Book Antiqua"/>
              <a:cs typeface="Book Antiqua"/>
            </a:endParaRPr>
          </a:p>
          <a:p>
            <a:pPr marL="0" indent="0">
              <a:buNone/>
            </a:pPr>
            <a:r>
              <a:rPr lang="en-CA" dirty="0">
                <a:latin typeface="Book Antiqua"/>
                <a:cs typeface="Book Antiqua"/>
              </a:rPr>
              <a:t>In conclusion, our results mirrored our hypothesis concerning young adult L1 Canadian English speakers. Figure 1A illustrates that the overwhelming majority eliminated the </a:t>
            </a:r>
            <a:r>
              <a:rPr lang="en-CA" dirty="0" err="1">
                <a:latin typeface="Book Antiqua"/>
                <a:cs typeface="Book Antiqua"/>
              </a:rPr>
              <a:t>yod</a:t>
            </a:r>
            <a:r>
              <a:rPr lang="en-CA" dirty="0">
                <a:latin typeface="Book Antiqua"/>
                <a:cs typeface="Book Antiqua"/>
              </a:rPr>
              <a:t> which is in line to past studies (Chambers 1998). In figure 1B L2 speakers, as expected, demonstrated varying pronunciations of the lexical items. However, participants demonstrated a tendency to insert a </a:t>
            </a:r>
            <a:r>
              <a:rPr lang="en-CA" dirty="0" err="1">
                <a:latin typeface="Book Antiqua"/>
                <a:cs typeface="Book Antiqua"/>
              </a:rPr>
              <a:t>yod</a:t>
            </a:r>
            <a:r>
              <a:rPr lang="en-CA" dirty="0">
                <a:latin typeface="Book Antiqua"/>
                <a:cs typeface="Book Antiqua"/>
              </a:rPr>
              <a:t> following /t/ and to eliminate the </a:t>
            </a:r>
            <a:r>
              <a:rPr lang="en-CA" dirty="0" err="1">
                <a:latin typeface="Book Antiqua"/>
                <a:cs typeface="Book Antiqua"/>
              </a:rPr>
              <a:t>yod</a:t>
            </a:r>
            <a:r>
              <a:rPr lang="en-CA" dirty="0">
                <a:latin typeface="Book Antiqua"/>
                <a:cs typeface="Book Antiqua"/>
              </a:rPr>
              <a:t> when preceded by /s/.</a:t>
            </a:r>
            <a:endParaRPr lang="en-US" dirty="0">
              <a:latin typeface="Book Antiqua"/>
              <a:cs typeface="Book Antiqua"/>
            </a:endParaRPr>
          </a:p>
          <a:p>
            <a:pPr marL="0" indent="0">
              <a:buNone/>
            </a:pPr>
            <a:endParaRPr lang="en-CA" dirty="0" smtClean="0">
              <a:latin typeface="Book Antiqua"/>
              <a:cs typeface="Book Antiqua"/>
            </a:endParaRPr>
          </a:p>
          <a:p>
            <a:pPr marL="0" indent="0">
              <a:buNone/>
            </a:pPr>
            <a:r>
              <a:rPr lang="en-CA" dirty="0" smtClean="0">
                <a:latin typeface="Book Antiqua"/>
                <a:cs typeface="Book Antiqua"/>
              </a:rPr>
              <a:t>Self</a:t>
            </a:r>
            <a:r>
              <a:rPr lang="en-CA" dirty="0">
                <a:latin typeface="Book Antiqua"/>
                <a:cs typeface="Book Antiqua"/>
              </a:rPr>
              <a:t>-reporting methods of perception of </a:t>
            </a:r>
            <a:r>
              <a:rPr lang="en-CA" dirty="0" err="1">
                <a:latin typeface="Book Antiqua"/>
                <a:cs typeface="Book Antiqua"/>
              </a:rPr>
              <a:t>yod</a:t>
            </a:r>
            <a:r>
              <a:rPr lang="en-CA" dirty="0">
                <a:latin typeface="Book Antiqua"/>
                <a:cs typeface="Book Antiqua"/>
              </a:rPr>
              <a:t> appeared to be relatively weak in both L2 and L1 speakers. The results of both categories were greatly divided in opinion. In future studies this could be better tested by stating both varieties of pronunciation and then asking participants to indicate whether the words sounded the same or different. </a:t>
            </a:r>
            <a:endParaRPr lang="en-CA" dirty="0" smtClean="0">
              <a:latin typeface="Book Antiqua"/>
              <a:cs typeface="Book Antiqua"/>
            </a:endParaRPr>
          </a:p>
          <a:p>
            <a:pPr marL="0" indent="0">
              <a:buNone/>
            </a:pPr>
            <a:endParaRPr lang="en-CA" dirty="0">
              <a:latin typeface="Book Antiqua"/>
              <a:cs typeface="Book Antiqua"/>
            </a:endParaRPr>
          </a:p>
          <a:p>
            <a:pPr marL="0" indent="0">
              <a:buNone/>
            </a:pPr>
            <a:r>
              <a:rPr lang="en-CA" dirty="0" smtClean="0">
                <a:latin typeface="Book Antiqua"/>
                <a:cs typeface="Book Antiqua"/>
              </a:rPr>
              <a:t>If </a:t>
            </a:r>
            <a:r>
              <a:rPr lang="en-CA" dirty="0">
                <a:latin typeface="Book Antiqua"/>
                <a:cs typeface="Book Antiqua"/>
              </a:rPr>
              <a:t>participants perceived the difference, one could ask whether the word was more similar to British or American pronunciation. The inadequacy of self-reporting in L2 Canadian speakers is further demonstrated with the word </a:t>
            </a:r>
            <a:r>
              <a:rPr lang="en-CA" i="1" dirty="0">
                <a:latin typeface="Book Antiqua"/>
                <a:cs typeface="Book Antiqua"/>
              </a:rPr>
              <a:t>Tuesday </a:t>
            </a:r>
            <a:r>
              <a:rPr lang="en-CA" dirty="0">
                <a:latin typeface="Book Antiqua"/>
                <a:cs typeface="Book Antiqua"/>
              </a:rPr>
              <a:t>as the majority of participants claimed to use a </a:t>
            </a:r>
            <a:r>
              <a:rPr lang="en-CA" dirty="0" err="1">
                <a:latin typeface="Book Antiqua"/>
                <a:cs typeface="Book Antiqua"/>
              </a:rPr>
              <a:t>yod</a:t>
            </a:r>
            <a:r>
              <a:rPr lang="en-CA" dirty="0">
                <a:latin typeface="Book Antiqua"/>
                <a:cs typeface="Book Antiqua"/>
              </a:rPr>
              <a:t>, however after transcribing their speech, only half the participants included the </a:t>
            </a:r>
            <a:r>
              <a:rPr lang="en-CA" dirty="0" err="1">
                <a:latin typeface="Book Antiqua"/>
                <a:cs typeface="Book Antiqua"/>
              </a:rPr>
              <a:t>yod</a:t>
            </a:r>
            <a:r>
              <a:rPr lang="en-CA" dirty="0">
                <a:latin typeface="Book Antiqua"/>
                <a:cs typeface="Book Antiqua"/>
              </a:rPr>
              <a:t>. </a:t>
            </a:r>
            <a:endParaRPr lang="en-CA" dirty="0" smtClean="0">
              <a:latin typeface="Book Antiqua"/>
              <a:cs typeface="Book Antiqua"/>
            </a:endParaRPr>
          </a:p>
          <a:p>
            <a:pPr marL="0" indent="0">
              <a:buNone/>
            </a:pPr>
            <a:endParaRPr lang="en-US" dirty="0">
              <a:latin typeface="Book Antiqua"/>
              <a:cs typeface="Book Antiqua"/>
            </a:endParaRPr>
          </a:p>
          <a:p>
            <a:pPr marL="0" indent="0">
              <a:buNone/>
            </a:pPr>
            <a:r>
              <a:rPr lang="en-CA" dirty="0">
                <a:latin typeface="Book Antiqua"/>
                <a:cs typeface="Book Antiqua"/>
              </a:rPr>
              <a:t>Also, in future studies comparing L1 and L2 </a:t>
            </a:r>
            <a:r>
              <a:rPr lang="en-CA" dirty="0" smtClean="0">
                <a:latin typeface="Book Antiqua"/>
                <a:cs typeface="Book Antiqua"/>
              </a:rPr>
              <a:t>pronunciation, </a:t>
            </a:r>
            <a:r>
              <a:rPr lang="en-CA" dirty="0">
                <a:latin typeface="Book Antiqua"/>
                <a:cs typeface="Book Antiqua"/>
              </a:rPr>
              <a:t>it would be beneficial to ensure that all L2 participants were at an intermediate or advanced level of English. This would help to eliminate L1 interference or transfer during the pronunciation portion of the survey. </a:t>
            </a:r>
            <a:endParaRPr lang="en-US" dirty="0">
              <a:latin typeface="Book Antiqua"/>
              <a:cs typeface="Book Antiqua"/>
            </a:endParaRPr>
          </a:p>
          <a:p>
            <a:pPr marL="0" indent="0">
              <a:buNone/>
            </a:pPr>
            <a:endParaRPr lang="en-CA" sz="900" b="1" dirty="0" smtClean="0">
              <a:latin typeface="Book Antiqua"/>
              <a:cs typeface="Book Antiqua"/>
            </a:endParaRPr>
          </a:p>
          <a:p>
            <a:pPr marL="0" indent="0">
              <a:buNone/>
            </a:pPr>
            <a:endParaRPr lang="en-CA" sz="900" b="1" dirty="0">
              <a:latin typeface="Book Antiqua"/>
              <a:cs typeface="Book Antiqua"/>
            </a:endParaRPr>
          </a:p>
          <a:p>
            <a:pPr marL="0" indent="0">
              <a:buNone/>
            </a:pPr>
            <a:endParaRPr lang="en-CA" sz="900" b="1" dirty="0" smtClean="0">
              <a:latin typeface="Book Antiqua"/>
              <a:cs typeface="Book Antiqua"/>
            </a:endParaRPr>
          </a:p>
          <a:p>
            <a:pPr marL="0" indent="0">
              <a:buNone/>
            </a:pPr>
            <a:endParaRPr lang="en-CA" sz="900" b="1" dirty="0">
              <a:latin typeface="Book Antiqua"/>
              <a:cs typeface="Book Antiqua"/>
            </a:endParaRPr>
          </a:p>
          <a:p>
            <a:pPr marL="0" indent="0">
              <a:buNone/>
            </a:pPr>
            <a:endParaRPr lang="en-CA" sz="900" b="1" dirty="0" smtClean="0">
              <a:latin typeface="Book Antiqua"/>
              <a:cs typeface="Book Antiqua"/>
            </a:endParaRPr>
          </a:p>
          <a:p>
            <a:pPr marL="0" indent="0">
              <a:buNone/>
            </a:pPr>
            <a:endParaRPr lang="en-CA" sz="900" b="1" dirty="0">
              <a:latin typeface="Book Antiqua"/>
              <a:cs typeface="Book Antiqua"/>
            </a:endParaRPr>
          </a:p>
          <a:p>
            <a:pPr marL="0" indent="0">
              <a:buNone/>
            </a:pPr>
            <a:endParaRPr lang="en-CA" sz="900" b="1" dirty="0" smtClean="0">
              <a:latin typeface="Book Antiqua"/>
              <a:cs typeface="Book Antiqua"/>
            </a:endParaRPr>
          </a:p>
          <a:p>
            <a:pPr marL="0" indent="0">
              <a:buNone/>
            </a:pPr>
            <a:endParaRPr lang="en-CA" sz="900" b="1" dirty="0">
              <a:latin typeface="Book Antiqua"/>
              <a:cs typeface="Book Antiqua"/>
            </a:endParaRPr>
          </a:p>
          <a:p>
            <a:pPr marL="0" indent="0">
              <a:buNone/>
            </a:pPr>
            <a:endParaRPr lang="en-CA" sz="900" b="1" dirty="0" smtClean="0">
              <a:latin typeface="Book Antiqua"/>
              <a:cs typeface="Book Antiqua"/>
            </a:endParaRPr>
          </a:p>
          <a:p>
            <a:pPr marL="0" indent="0">
              <a:buNone/>
            </a:pPr>
            <a:endParaRPr lang="en-CA" sz="900" b="1" dirty="0" smtClean="0">
              <a:latin typeface="Book Antiqua"/>
              <a:cs typeface="Book Antiqua"/>
            </a:endParaRPr>
          </a:p>
          <a:p>
            <a:pPr marL="0" indent="0">
              <a:buNone/>
            </a:pPr>
            <a:endParaRPr lang="en-CA" sz="900" b="1" dirty="0" smtClean="0">
              <a:latin typeface="Book Antiqua"/>
              <a:cs typeface="Book Antiqua"/>
            </a:endParaRPr>
          </a:p>
          <a:p>
            <a:pPr marL="0" indent="0">
              <a:buNone/>
            </a:pPr>
            <a:endParaRPr lang="en-CA" sz="900" b="1" dirty="0" smtClean="0">
              <a:latin typeface="Book Antiqua"/>
              <a:cs typeface="Book Antiqua"/>
            </a:endParaRPr>
          </a:p>
          <a:p>
            <a:pPr marL="0" indent="0">
              <a:buNone/>
            </a:pPr>
            <a:endParaRPr lang="en-CA" sz="900" b="1" dirty="0" smtClean="0">
              <a:latin typeface="Book Antiqua"/>
              <a:cs typeface="Book Antiqua"/>
            </a:endParaRPr>
          </a:p>
          <a:p>
            <a:endParaRPr lang="en-CA" sz="900" dirty="0" smtClean="0">
              <a:latin typeface="Book Antiqua"/>
              <a:cs typeface="Book Antiqua"/>
            </a:endParaRPr>
          </a:p>
          <a:p>
            <a:endParaRPr lang="en-CA" sz="900" dirty="0">
              <a:latin typeface="Book Antiqua"/>
              <a:cs typeface="Book Antiqua"/>
            </a:endParaRPr>
          </a:p>
        </p:txBody>
      </p:sp>
      <p:sp>
        <p:nvSpPr>
          <p:cNvPr id="27" name="Title 4"/>
          <p:cNvSpPr txBox="1">
            <a:spLocks/>
          </p:cNvSpPr>
          <p:nvPr/>
        </p:nvSpPr>
        <p:spPr>
          <a:xfrm>
            <a:off x="2963120" y="238536"/>
            <a:ext cx="26985547" cy="3657600"/>
          </a:xfrm>
          <a:prstGeom prst="rect">
            <a:avLst/>
          </a:prstGeom>
        </p:spPr>
        <p:txBody>
          <a:bodyPr vert="horz" lIns="313326" tIns="156661" rIns="313326" bIns="156661" rtlCol="0" anchor="ctr">
            <a:noAutofit/>
          </a:bodyPr>
          <a:lstStyle>
            <a:lvl1pPr algn="ctr" defTabSz="1567510" rtl="0" eaLnBrk="1" latinLnBrk="0" hangingPunct="1">
              <a:spcBef>
                <a:spcPct val="0"/>
              </a:spcBef>
              <a:buNone/>
              <a:defRPr sz="15100" kern="1200">
                <a:solidFill>
                  <a:schemeClr val="tx1"/>
                </a:solidFill>
                <a:latin typeface="+mj-lt"/>
                <a:ea typeface="+mj-ea"/>
                <a:cs typeface="+mj-cs"/>
              </a:defRPr>
            </a:lvl1pPr>
          </a:lstStyle>
          <a:p>
            <a:r>
              <a:rPr lang="en-CA" sz="4800" b="1" dirty="0">
                <a:latin typeface="Book Antiqua"/>
                <a:cs typeface="Book Antiqua"/>
              </a:rPr>
              <a:t>Comparison of Native English and L2 Speakers on the Perceptions of Canadian English </a:t>
            </a:r>
            <a:r>
              <a:rPr lang="en-CA" sz="3100" b="1" dirty="0">
                <a:latin typeface="Book Antiqua"/>
                <a:cs typeface="Book Antiqua"/>
              </a:rPr>
              <a:t/>
            </a:r>
            <a:br>
              <a:rPr lang="en-CA" sz="3100" b="1" dirty="0">
                <a:latin typeface="Book Antiqua"/>
                <a:cs typeface="Book Antiqua"/>
              </a:rPr>
            </a:br>
            <a:r>
              <a:rPr lang="en-CA" sz="3700" b="1" dirty="0">
                <a:latin typeface="Book Antiqua"/>
                <a:cs typeface="Book Antiqua"/>
              </a:rPr>
              <a:t>Lisa DeGeer and Briana Vandenberg </a:t>
            </a:r>
            <a:br>
              <a:rPr lang="en-CA" sz="3700" b="1" dirty="0">
                <a:latin typeface="Book Antiqua"/>
                <a:cs typeface="Book Antiqua"/>
              </a:rPr>
            </a:br>
            <a:r>
              <a:rPr lang="en-CA" sz="3700" b="1" dirty="0">
                <a:latin typeface="Book Antiqua"/>
                <a:cs typeface="Book Antiqua"/>
              </a:rPr>
              <a:t>Queen’s University</a:t>
            </a:r>
            <a:r>
              <a:rPr lang="en-CA" sz="3100" b="1" dirty="0">
                <a:latin typeface="Book Antiqua"/>
                <a:cs typeface="Book Antiqua"/>
              </a:rPr>
              <a:t/>
            </a:r>
            <a:br>
              <a:rPr lang="en-CA" sz="3100" b="1" dirty="0">
                <a:latin typeface="Book Antiqua"/>
                <a:cs typeface="Book Antiqua"/>
              </a:rPr>
            </a:br>
            <a:endParaRPr lang="en-CA" sz="3100" b="1" dirty="0">
              <a:latin typeface="Book Antiqua"/>
              <a:cs typeface="Book Antiqua"/>
            </a:endParaRPr>
          </a:p>
        </p:txBody>
      </p:sp>
      <p:sp>
        <p:nvSpPr>
          <p:cNvPr id="28" name="TextBox 27"/>
          <p:cNvSpPr txBox="1"/>
          <p:nvPr/>
        </p:nvSpPr>
        <p:spPr>
          <a:xfrm>
            <a:off x="1645919" y="19875647"/>
            <a:ext cx="9307037" cy="1384839"/>
          </a:xfrm>
          <a:prstGeom prst="rect">
            <a:avLst/>
          </a:prstGeom>
          <a:solidFill>
            <a:schemeClr val="bg1">
              <a:lumMod val="95000"/>
              <a:alpha val="93000"/>
            </a:schemeClr>
          </a:solidFill>
        </p:spPr>
        <p:style>
          <a:lnRef idx="2">
            <a:schemeClr val="dk1"/>
          </a:lnRef>
          <a:fillRef idx="1">
            <a:schemeClr val="lt1"/>
          </a:fillRef>
          <a:effectRef idx="0">
            <a:schemeClr val="dk1"/>
          </a:effectRef>
          <a:fontRef idx="minor">
            <a:schemeClr val="dk1"/>
          </a:fontRef>
        </p:style>
        <p:txBody>
          <a:bodyPr wrap="square" lIns="91269" tIns="45643" rIns="91269" bIns="45643" rtlCol="0">
            <a:spAutoFit/>
          </a:bodyPr>
          <a:lstStyle/>
          <a:p>
            <a:r>
              <a:rPr lang="en-CA" sz="1400" dirty="0">
                <a:latin typeface="Book Antiqua"/>
                <a:cs typeface="Book Antiqua"/>
              </a:rPr>
              <a:t>References </a:t>
            </a:r>
          </a:p>
          <a:p>
            <a:r>
              <a:rPr lang="en-CA" sz="1400" dirty="0">
                <a:latin typeface="Book Antiqua"/>
                <a:cs typeface="Book Antiqua"/>
              </a:rPr>
              <a:t>Chambers, J.K., "Social embedding of changes in progress." </a:t>
            </a:r>
            <a:r>
              <a:rPr lang="en-CA" sz="1400" i="1" dirty="0">
                <a:latin typeface="Book Antiqua"/>
                <a:cs typeface="Book Antiqua"/>
              </a:rPr>
              <a:t>Journal of English Linguistics</a:t>
            </a:r>
            <a:r>
              <a:rPr lang="en-CA" sz="1400" dirty="0">
                <a:latin typeface="Book Antiqua"/>
                <a:cs typeface="Book Antiqua"/>
              </a:rPr>
              <a:t> </a:t>
            </a:r>
            <a:r>
              <a:rPr lang="en-CA" sz="1400" dirty="0" smtClean="0">
                <a:latin typeface="Book Antiqua"/>
                <a:cs typeface="Book Antiqua"/>
              </a:rPr>
              <a:t>26.1 </a:t>
            </a:r>
            <a:r>
              <a:rPr lang="en-CA" sz="1400" dirty="0">
                <a:latin typeface="Book Antiqua"/>
                <a:cs typeface="Book Antiqua"/>
              </a:rPr>
              <a:t>(1998) 17-20</a:t>
            </a:r>
            <a:endParaRPr lang="en-US" sz="1400" dirty="0">
              <a:latin typeface="Book Antiqua"/>
              <a:cs typeface="Book Antiqua"/>
            </a:endParaRPr>
          </a:p>
          <a:p>
            <a:endParaRPr lang="en-CA" sz="1400" dirty="0">
              <a:latin typeface="Book Antiqua"/>
              <a:cs typeface="Book Antiqua"/>
            </a:endParaRPr>
          </a:p>
          <a:p>
            <a:r>
              <a:rPr lang="en-CA" sz="1400" dirty="0" err="1">
                <a:latin typeface="Book Antiqua"/>
                <a:cs typeface="Book Antiqua"/>
              </a:rPr>
              <a:t>Dollinger</a:t>
            </a:r>
            <a:r>
              <a:rPr lang="en-CA" sz="1400" dirty="0">
                <a:latin typeface="Book Antiqua"/>
                <a:cs typeface="Book Antiqua"/>
              </a:rPr>
              <a:t>, S. The written questionnaire as a sociolinguistic data gathering tool: Testing its </a:t>
            </a:r>
            <a:r>
              <a:rPr lang="en-CA" sz="1400" dirty="0" smtClean="0">
                <a:latin typeface="Book Antiqua"/>
                <a:cs typeface="Book Antiqua"/>
              </a:rPr>
              <a:t>validity</a:t>
            </a:r>
            <a:r>
              <a:rPr lang="en-CA" sz="1400" dirty="0">
                <a:latin typeface="Book Antiqua"/>
                <a:cs typeface="Book Antiqua"/>
              </a:rPr>
              <a:t>. </a:t>
            </a:r>
            <a:r>
              <a:rPr lang="en-CA" sz="1400" i="1" dirty="0">
                <a:latin typeface="Book Antiqua"/>
                <a:cs typeface="Book Antiqua"/>
              </a:rPr>
              <a:t>Journal of English  </a:t>
            </a:r>
            <a:r>
              <a:rPr lang="en-CA" sz="1400" i="1" dirty="0" smtClean="0">
                <a:latin typeface="Book Antiqua"/>
                <a:cs typeface="Book Antiqua"/>
              </a:rPr>
              <a:t>     Linguistics</a:t>
            </a:r>
            <a:r>
              <a:rPr lang="en-CA" sz="1400" dirty="0" smtClean="0">
                <a:latin typeface="Book Antiqua"/>
                <a:cs typeface="Book Antiqua"/>
              </a:rPr>
              <a:t> </a:t>
            </a:r>
            <a:r>
              <a:rPr lang="en-CA" sz="1400" dirty="0">
                <a:latin typeface="Book Antiqua"/>
                <a:cs typeface="Book Antiqua"/>
              </a:rPr>
              <a:t>40.1 (Mar 2012) 47-110</a:t>
            </a:r>
            <a:endParaRPr lang="en-US" sz="1400" dirty="0">
              <a:latin typeface="Book Antiqua"/>
              <a:cs typeface="Book Antiqua"/>
            </a:endParaRPr>
          </a:p>
          <a:p>
            <a:endParaRPr lang="en-CA" sz="1400" dirty="0">
              <a:latin typeface="Book Antiqua"/>
              <a:cs typeface="Book Antiqua"/>
            </a:endParaRPr>
          </a:p>
        </p:txBody>
      </p:sp>
      <p:sp>
        <p:nvSpPr>
          <p:cNvPr id="30" name="TextBox 29"/>
          <p:cNvSpPr txBox="1"/>
          <p:nvPr/>
        </p:nvSpPr>
        <p:spPr>
          <a:xfrm>
            <a:off x="12328881" y="9746610"/>
            <a:ext cx="7897241" cy="3477720"/>
          </a:xfrm>
          <a:prstGeom prst="rect">
            <a:avLst/>
          </a:prstGeom>
          <a:solidFill>
            <a:schemeClr val="bg1">
              <a:lumMod val="95000"/>
              <a:alpha val="92000"/>
            </a:schemeClr>
          </a:solidFill>
        </p:spPr>
        <p:style>
          <a:lnRef idx="2">
            <a:schemeClr val="dk1"/>
          </a:lnRef>
          <a:fillRef idx="1">
            <a:schemeClr val="lt1"/>
          </a:fillRef>
          <a:effectRef idx="0">
            <a:schemeClr val="dk1"/>
          </a:effectRef>
          <a:fontRef idx="minor">
            <a:schemeClr val="dk1"/>
          </a:fontRef>
        </p:style>
        <p:txBody>
          <a:bodyPr wrap="square" lIns="91269" tIns="45643" rIns="91269" bIns="45643" rtlCol="0">
            <a:spAutoFit/>
          </a:bodyPr>
          <a:lstStyle/>
          <a:p>
            <a:pPr algn="ctr"/>
            <a:r>
              <a:rPr lang="en-CA" sz="2000" dirty="0">
                <a:latin typeface="Book Antiqua"/>
                <a:cs typeface="Book Antiqua"/>
              </a:rPr>
              <a:t>Sample Survey </a:t>
            </a:r>
            <a:r>
              <a:rPr lang="en-CA" sz="2000" dirty="0" smtClean="0">
                <a:latin typeface="Book Antiqua"/>
                <a:cs typeface="Book Antiqua"/>
              </a:rPr>
              <a:t>Questions</a:t>
            </a:r>
          </a:p>
          <a:p>
            <a:pPr algn="ctr"/>
            <a:endParaRPr lang="en-CA" sz="2000" dirty="0">
              <a:latin typeface="Book Antiqua"/>
              <a:cs typeface="Book Antiqua"/>
            </a:endParaRPr>
          </a:p>
          <a:p>
            <a:r>
              <a:rPr lang="en-CA" sz="2000" dirty="0" smtClean="0">
                <a:latin typeface="Book Antiqua"/>
                <a:cs typeface="Book Antiqua"/>
              </a:rPr>
              <a:t>Circle the variation of the </a:t>
            </a:r>
            <a:r>
              <a:rPr lang="en-CA" sz="2000" b="1" dirty="0" smtClean="0">
                <a:latin typeface="Book Antiqua"/>
                <a:cs typeface="Book Antiqua"/>
              </a:rPr>
              <a:t>bolded</a:t>
            </a:r>
            <a:r>
              <a:rPr lang="en-CA" sz="2000" dirty="0" smtClean="0">
                <a:latin typeface="Book Antiqua"/>
                <a:cs typeface="Book Antiqua"/>
              </a:rPr>
              <a:t> word you would use. </a:t>
            </a:r>
            <a:endParaRPr lang="en-CA" sz="2000" dirty="0">
              <a:latin typeface="Book Antiqua"/>
              <a:cs typeface="Book Antiqua"/>
            </a:endParaRPr>
          </a:p>
          <a:p>
            <a:pPr marL="342282" indent="-342282">
              <a:buFont typeface="+mj-lt"/>
              <a:buAutoNum type="arabicPeriod"/>
            </a:pPr>
            <a:r>
              <a:rPr lang="en-US" sz="2000" dirty="0">
                <a:latin typeface="Book Antiqua"/>
                <a:cs typeface="Book Antiqua"/>
              </a:rPr>
              <a:t>Does ‘</a:t>
            </a:r>
            <a:r>
              <a:rPr lang="en-US" sz="2000" b="1" dirty="0">
                <a:latin typeface="Book Antiqua"/>
                <a:cs typeface="Book Antiqua"/>
              </a:rPr>
              <a:t>news’</a:t>
            </a:r>
            <a:r>
              <a:rPr lang="en-US" sz="2000" dirty="0">
                <a:latin typeface="Book Antiqua"/>
                <a:cs typeface="Book Antiqua"/>
              </a:rPr>
              <a:t> sound like ‘</a:t>
            </a:r>
            <a:r>
              <a:rPr lang="en-US" sz="2000" dirty="0" err="1">
                <a:latin typeface="Book Antiqua"/>
                <a:cs typeface="Book Antiqua"/>
              </a:rPr>
              <a:t>nooz</a:t>
            </a:r>
            <a:r>
              <a:rPr lang="en-US" sz="2000" dirty="0">
                <a:latin typeface="Book Antiqua"/>
                <a:cs typeface="Book Antiqua"/>
              </a:rPr>
              <a:t>’ or ‘</a:t>
            </a:r>
            <a:r>
              <a:rPr lang="en-US" sz="2000" dirty="0" err="1">
                <a:latin typeface="Book Antiqua"/>
                <a:cs typeface="Book Antiqua"/>
              </a:rPr>
              <a:t>nyooz</a:t>
            </a:r>
            <a:r>
              <a:rPr lang="en-US" sz="2000" dirty="0">
                <a:latin typeface="Book Antiqua"/>
                <a:cs typeface="Book Antiqua"/>
              </a:rPr>
              <a:t>’?</a:t>
            </a:r>
          </a:p>
          <a:p>
            <a:pPr marL="342282" indent="-342282">
              <a:buFont typeface="+mj-lt"/>
              <a:buAutoNum type="arabicPeriod"/>
            </a:pPr>
            <a:r>
              <a:rPr lang="en-US" sz="2000" dirty="0">
                <a:latin typeface="Book Antiqua"/>
                <a:cs typeface="Book Antiqua"/>
              </a:rPr>
              <a:t>Does the </a:t>
            </a:r>
            <a:r>
              <a:rPr lang="en-US" sz="2000" i="1" dirty="0">
                <a:latin typeface="Book Antiqua"/>
                <a:cs typeface="Book Antiqua"/>
              </a:rPr>
              <a:t>u</a:t>
            </a:r>
            <a:r>
              <a:rPr lang="en-US" sz="2000" dirty="0">
                <a:latin typeface="Book Antiqua"/>
                <a:cs typeface="Book Antiqua"/>
              </a:rPr>
              <a:t> in </a:t>
            </a:r>
            <a:r>
              <a:rPr lang="en-US" sz="2000" b="1" dirty="0">
                <a:latin typeface="Book Antiqua"/>
                <a:cs typeface="Book Antiqua"/>
              </a:rPr>
              <a:t>‘student’ </a:t>
            </a:r>
            <a:r>
              <a:rPr lang="en-US" sz="2000" dirty="0">
                <a:latin typeface="Book Antiqua"/>
                <a:cs typeface="Book Antiqua"/>
              </a:rPr>
              <a:t>sound like ‘</a:t>
            </a:r>
            <a:r>
              <a:rPr lang="en-US" sz="2000" dirty="0" err="1">
                <a:latin typeface="Book Antiqua"/>
                <a:cs typeface="Book Antiqua"/>
              </a:rPr>
              <a:t>oo</a:t>
            </a:r>
            <a:r>
              <a:rPr lang="en-US" sz="2000" dirty="0">
                <a:latin typeface="Book Antiqua"/>
                <a:cs typeface="Book Antiqua"/>
              </a:rPr>
              <a:t>’ in too or ‘u’ in use? </a:t>
            </a:r>
            <a:endParaRPr lang="en-US" sz="2000" dirty="0" smtClean="0">
              <a:latin typeface="Book Antiqua"/>
              <a:cs typeface="Book Antiqua"/>
            </a:endParaRPr>
          </a:p>
          <a:p>
            <a:endParaRPr lang="en-US" sz="2000" dirty="0">
              <a:latin typeface="Book Antiqua"/>
              <a:cs typeface="Book Antiqua"/>
            </a:endParaRPr>
          </a:p>
          <a:p>
            <a:r>
              <a:rPr lang="en-CA" sz="2000" dirty="0" smtClean="0">
                <a:latin typeface="Book Antiqua"/>
                <a:cs typeface="Book Antiqua"/>
              </a:rPr>
              <a:t>For Interviewer Usage: Does the participant include the </a:t>
            </a:r>
            <a:r>
              <a:rPr lang="en-CA" sz="2000" dirty="0" err="1" smtClean="0">
                <a:latin typeface="Book Antiqua"/>
                <a:cs typeface="Book Antiqua"/>
              </a:rPr>
              <a:t>yod</a:t>
            </a:r>
            <a:r>
              <a:rPr lang="en-CA" sz="2000" dirty="0" smtClean="0">
                <a:latin typeface="Book Antiqua"/>
                <a:cs typeface="Book Antiqua"/>
              </a:rPr>
              <a:t>?</a:t>
            </a:r>
            <a:endParaRPr lang="en-CA" sz="2000" dirty="0">
              <a:latin typeface="Book Antiqua"/>
              <a:cs typeface="Book Antiqua"/>
            </a:endParaRPr>
          </a:p>
          <a:p>
            <a:pPr marL="342282" indent="-342282">
              <a:buFont typeface="+mj-lt"/>
              <a:buAutoNum type="arabicPeriod"/>
            </a:pPr>
            <a:r>
              <a:rPr lang="en-CA" sz="2000" dirty="0">
                <a:latin typeface="Book Antiqua"/>
                <a:cs typeface="Book Antiqua"/>
              </a:rPr>
              <a:t> </a:t>
            </a:r>
            <a:r>
              <a:rPr lang="en-US" sz="2000" dirty="0">
                <a:latin typeface="Book Antiqua"/>
                <a:cs typeface="Book Antiqua"/>
              </a:rPr>
              <a:t>‘Tune’</a:t>
            </a:r>
          </a:p>
          <a:p>
            <a:r>
              <a:rPr lang="en-US" sz="2000" dirty="0" smtClean="0">
                <a:latin typeface="Book Antiqua"/>
                <a:cs typeface="Book Antiqua"/>
              </a:rPr>
              <a:t>        Pronounced </a:t>
            </a:r>
            <a:r>
              <a:rPr lang="en-US" sz="2000" dirty="0">
                <a:latin typeface="Book Antiqua"/>
                <a:cs typeface="Book Antiqua"/>
              </a:rPr>
              <a:t>with </a:t>
            </a:r>
            <a:r>
              <a:rPr lang="en-US" sz="2000" dirty="0" err="1">
                <a:latin typeface="Book Antiqua"/>
                <a:cs typeface="Book Antiqua"/>
              </a:rPr>
              <a:t>Yod</a:t>
            </a:r>
            <a:r>
              <a:rPr lang="en-US" sz="2000" dirty="0">
                <a:latin typeface="Book Antiqua"/>
                <a:cs typeface="Book Antiqua"/>
              </a:rPr>
              <a:t>?  Yes ☐   No ☐</a:t>
            </a:r>
          </a:p>
          <a:p>
            <a:pPr marL="342282" indent="-342282">
              <a:buFont typeface="+mj-lt"/>
              <a:buAutoNum type="arabicPeriod" startAt="4"/>
            </a:pPr>
            <a:r>
              <a:rPr lang="en-US" sz="2000" dirty="0" smtClean="0">
                <a:latin typeface="Book Antiqua"/>
                <a:cs typeface="Book Antiqua"/>
              </a:rPr>
              <a:t> ‘Tuesday</a:t>
            </a:r>
            <a:r>
              <a:rPr lang="en-US" sz="2000" dirty="0">
                <a:latin typeface="Book Antiqua"/>
                <a:cs typeface="Book Antiqua"/>
              </a:rPr>
              <a:t>’ </a:t>
            </a:r>
          </a:p>
          <a:p>
            <a:r>
              <a:rPr lang="en-US" sz="2000" dirty="0" smtClean="0">
                <a:latin typeface="Book Antiqua"/>
                <a:cs typeface="Book Antiqua"/>
              </a:rPr>
              <a:t>        Pronounced </a:t>
            </a:r>
            <a:r>
              <a:rPr lang="en-US" sz="2000" dirty="0">
                <a:latin typeface="Book Antiqua"/>
                <a:cs typeface="Book Antiqua"/>
              </a:rPr>
              <a:t>with </a:t>
            </a:r>
            <a:r>
              <a:rPr lang="en-US" sz="2000" dirty="0" err="1">
                <a:latin typeface="Book Antiqua"/>
                <a:cs typeface="Book Antiqua"/>
              </a:rPr>
              <a:t>Yod</a:t>
            </a:r>
            <a:r>
              <a:rPr lang="en-US" sz="2000" dirty="0">
                <a:latin typeface="Book Antiqua"/>
                <a:cs typeface="Book Antiqua"/>
              </a:rPr>
              <a:t>?  Yes ☐   No </a:t>
            </a:r>
            <a:r>
              <a:rPr lang="en-US" sz="2000" dirty="0" smtClean="0">
                <a:latin typeface="Book Antiqua"/>
                <a:cs typeface="Book Antiqua"/>
              </a:rPr>
              <a:t>☐</a:t>
            </a:r>
            <a:endParaRPr lang="en-CA" sz="2000" dirty="0">
              <a:latin typeface="Book Antiqua"/>
              <a:cs typeface="Book Antiqua"/>
            </a:endParaRPr>
          </a:p>
        </p:txBody>
      </p:sp>
      <p:sp>
        <p:nvSpPr>
          <p:cNvPr id="31" name="TextBox 30"/>
          <p:cNvSpPr txBox="1"/>
          <p:nvPr/>
        </p:nvSpPr>
        <p:spPr>
          <a:xfrm>
            <a:off x="20636007" y="20265621"/>
            <a:ext cx="184569" cy="1030999"/>
          </a:xfrm>
          <a:prstGeom prst="rect">
            <a:avLst/>
          </a:prstGeom>
          <a:noFill/>
        </p:spPr>
        <p:txBody>
          <a:bodyPr wrap="none" lIns="91392" tIns="45694" rIns="91392" bIns="45694" rtlCol="0">
            <a:spAutoFit/>
          </a:bodyPr>
          <a:lstStyle/>
          <a:p>
            <a:endParaRPr lang="en-CA" dirty="0"/>
          </a:p>
        </p:txBody>
      </p:sp>
      <p:sp>
        <p:nvSpPr>
          <p:cNvPr id="3" name="TextBox 2"/>
          <p:cNvSpPr txBox="1"/>
          <p:nvPr/>
        </p:nvSpPr>
        <p:spPr>
          <a:xfrm>
            <a:off x="21272796" y="19875647"/>
            <a:ext cx="9999690" cy="1384995"/>
          </a:xfrm>
          <a:prstGeom prst="rect">
            <a:avLst/>
          </a:prstGeom>
          <a:solidFill>
            <a:schemeClr val="bg1">
              <a:lumMod val="95000"/>
              <a:alpha val="93000"/>
            </a:schemeClr>
          </a:solidFill>
          <a:ln>
            <a:solidFill>
              <a:schemeClr val="tx1"/>
            </a:solidFill>
          </a:ln>
        </p:spPr>
        <p:txBody>
          <a:bodyPr wrap="square" rtlCol="0">
            <a:spAutoFit/>
          </a:bodyPr>
          <a:lstStyle/>
          <a:p>
            <a:r>
              <a:rPr lang="en-CA" sz="1400" dirty="0" smtClean="0">
                <a:latin typeface="Book Antiqua"/>
                <a:cs typeface="Book Antiqua"/>
              </a:rPr>
              <a:t>References </a:t>
            </a:r>
          </a:p>
          <a:p>
            <a:r>
              <a:rPr lang="en-CA" sz="1400" dirty="0" err="1" smtClean="0">
                <a:latin typeface="Book Antiqua"/>
                <a:cs typeface="Book Antiqua"/>
              </a:rPr>
              <a:t>Glain</a:t>
            </a:r>
            <a:r>
              <a:rPr lang="en-CA" sz="1400" dirty="0">
                <a:latin typeface="Book Antiqua"/>
                <a:cs typeface="Book Antiqua"/>
              </a:rPr>
              <a:t>, O. The </a:t>
            </a:r>
            <a:r>
              <a:rPr lang="en-CA" sz="1400" dirty="0" err="1">
                <a:latin typeface="Book Antiqua"/>
                <a:cs typeface="Book Antiqua"/>
              </a:rPr>
              <a:t>yod</a:t>
            </a:r>
            <a:r>
              <a:rPr lang="en-CA" sz="1400" dirty="0">
                <a:latin typeface="Book Antiqua"/>
                <a:cs typeface="Book Antiqua"/>
              </a:rPr>
              <a:t> /j/: palatalise it or drop it!: how traditional </a:t>
            </a:r>
            <a:r>
              <a:rPr lang="en-CA" sz="1400" dirty="0" err="1">
                <a:latin typeface="Book Antiqua"/>
                <a:cs typeface="Book Antiqua"/>
              </a:rPr>
              <a:t>yod</a:t>
            </a:r>
            <a:r>
              <a:rPr lang="en-CA" sz="1400" dirty="0">
                <a:latin typeface="Book Antiqua"/>
                <a:cs typeface="Book Antiqua"/>
              </a:rPr>
              <a:t> forms are disappearing from </a:t>
            </a:r>
            <a:r>
              <a:rPr lang="en-CA" sz="1400" dirty="0" err="1">
                <a:latin typeface="Book Antiqua"/>
                <a:cs typeface="Book Antiqua"/>
              </a:rPr>
              <a:t>contempory</a:t>
            </a:r>
            <a:r>
              <a:rPr lang="en-CA" sz="1400" dirty="0">
                <a:latin typeface="Book Antiqua"/>
                <a:cs typeface="Book Antiqua"/>
              </a:rPr>
              <a:t>    English. </a:t>
            </a:r>
            <a:r>
              <a:rPr lang="fr-CA" sz="1400" dirty="0">
                <a:latin typeface="Book Antiqua"/>
                <a:cs typeface="Book Antiqua"/>
              </a:rPr>
              <a:t>Université Jean Monet – IUT de Roanne  Université Jean Moulin – Lyon 3. </a:t>
            </a:r>
            <a:r>
              <a:rPr lang="en-CA" sz="1400" dirty="0">
                <a:latin typeface="Book Antiqua"/>
                <a:cs typeface="Book Antiqua"/>
              </a:rPr>
              <a:t>&lt;http://</a:t>
            </a:r>
            <a:r>
              <a:rPr lang="en-CA" sz="1400" dirty="0" err="1">
                <a:latin typeface="Book Antiqua"/>
                <a:cs typeface="Book Antiqua"/>
              </a:rPr>
              <a:t>www.cercles.com</a:t>
            </a:r>
            <a:r>
              <a:rPr lang="en-CA" sz="1400" dirty="0">
                <a:latin typeface="Book Antiqua"/>
                <a:cs typeface="Book Antiqua"/>
              </a:rPr>
              <a:t>/n22/</a:t>
            </a:r>
            <a:r>
              <a:rPr lang="en-CA" sz="1400" dirty="0" err="1">
                <a:latin typeface="Book Antiqua"/>
                <a:cs typeface="Book Antiqua"/>
              </a:rPr>
              <a:t>glain.pdf</a:t>
            </a:r>
            <a:r>
              <a:rPr lang="en-CA" sz="1400" dirty="0">
                <a:latin typeface="Book Antiqua"/>
                <a:cs typeface="Book Antiqua"/>
              </a:rPr>
              <a:t>&gt;</a:t>
            </a:r>
            <a:endParaRPr lang="en-US" sz="1400" dirty="0">
              <a:latin typeface="Book Antiqua"/>
              <a:cs typeface="Book Antiqua"/>
            </a:endParaRPr>
          </a:p>
          <a:p>
            <a:endParaRPr lang="en-CA" sz="1400" dirty="0">
              <a:latin typeface="Book Antiqua"/>
              <a:cs typeface="Book Antiqua"/>
            </a:endParaRPr>
          </a:p>
          <a:p>
            <a:r>
              <a:rPr lang="en-CA" sz="1400" dirty="0" err="1">
                <a:latin typeface="Book Antiqua"/>
                <a:cs typeface="Book Antiqua"/>
              </a:rPr>
              <a:t>Hariott</a:t>
            </a:r>
            <a:r>
              <a:rPr lang="en-CA" sz="1400" dirty="0">
                <a:latin typeface="Book Antiqua"/>
                <a:cs typeface="Book Antiqua"/>
              </a:rPr>
              <a:t>, P., </a:t>
            </a:r>
            <a:r>
              <a:rPr lang="en-CA" sz="1400" dirty="0" err="1">
                <a:latin typeface="Book Antiqua"/>
                <a:cs typeface="Book Antiqua"/>
              </a:rPr>
              <a:t>Cichocki</a:t>
            </a:r>
            <a:r>
              <a:rPr lang="en-CA" sz="1400" dirty="0">
                <a:latin typeface="Book Antiqua"/>
                <a:cs typeface="Book Antiqua"/>
              </a:rPr>
              <a:t>, </a:t>
            </a:r>
            <a:r>
              <a:rPr lang="en-CA" sz="1400" dirty="0" err="1">
                <a:latin typeface="Book Antiqua"/>
                <a:cs typeface="Book Antiqua"/>
              </a:rPr>
              <a:t>Wladyslaw</a:t>
            </a:r>
            <a:r>
              <a:rPr lang="en-CA" sz="1400" dirty="0">
                <a:latin typeface="Book Antiqua"/>
                <a:cs typeface="Book Antiqua"/>
              </a:rPr>
              <a:t>. </a:t>
            </a:r>
            <a:r>
              <a:rPr lang="en-CA" sz="1400" dirty="0" err="1">
                <a:latin typeface="Book Antiqua"/>
                <a:cs typeface="Book Antiqua"/>
              </a:rPr>
              <a:t>Accentedness</a:t>
            </a:r>
            <a:r>
              <a:rPr lang="en-CA" sz="1400" dirty="0">
                <a:latin typeface="Book Antiqua"/>
                <a:cs typeface="Book Antiqua"/>
              </a:rPr>
              <a:t> Ratings of English Loanwords by Acadian French Listeners. </a:t>
            </a:r>
            <a:r>
              <a:rPr lang="en-CA" sz="1400" i="1" dirty="0">
                <a:latin typeface="Book Antiqua"/>
                <a:cs typeface="Book Antiqua"/>
              </a:rPr>
              <a:t>Revue </a:t>
            </a:r>
            <a:r>
              <a:rPr lang="en-CA" sz="1400" i="1" dirty="0" err="1">
                <a:latin typeface="Book Antiqua"/>
                <a:cs typeface="Book Antiqua"/>
              </a:rPr>
              <a:t>quebecoise</a:t>
            </a:r>
            <a:r>
              <a:rPr lang="en-CA" sz="1400" i="1" dirty="0">
                <a:latin typeface="Book Antiqua"/>
                <a:cs typeface="Book Antiqua"/>
              </a:rPr>
              <a:t> de </a:t>
            </a:r>
            <a:r>
              <a:rPr lang="en-CA" sz="1400" i="1" dirty="0" err="1">
                <a:latin typeface="Book Antiqua"/>
                <a:cs typeface="Book Antiqua"/>
              </a:rPr>
              <a:t>linguistique</a:t>
            </a:r>
            <a:r>
              <a:rPr lang="en-US" sz="1400" dirty="0">
                <a:latin typeface="Book Antiqua"/>
                <a:cs typeface="Book Antiqua"/>
              </a:rPr>
              <a:t> </a:t>
            </a:r>
            <a:r>
              <a:rPr lang="en-CA" sz="1400" b="1" u="sng" dirty="0">
                <a:latin typeface="Book Antiqua"/>
                <a:cs typeface="Book Antiqua"/>
              </a:rPr>
              <a:t>22. 2</a:t>
            </a:r>
            <a:r>
              <a:rPr lang="en-US" sz="1400" dirty="0">
                <a:latin typeface="Book Antiqua"/>
                <a:cs typeface="Book Antiqua"/>
              </a:rPr>
              <a:t> </a:t>
            </a:r>
            <a:r>
              <a:rPr lang="en-CA" sz="1400" dirty="0">
                <a:latin typeface="Book Antiqua"/>
                <a:cs typeface="Book Antiqua"/>
              </a:rPr>
              <a:t>(1993): 93-106</a:t>
            </a:r>
            <a:r>
              <a:rPr lang="en-CA" sz="1400" dirty="0" smtClean="0">
                <a:latin typeface="Book Antiqua"/>
                <a:cs typeface="Book Antiqua"/>
              </a:rPr>
              <a:t>.</a:t>
            </a:r>
            <a:endParaRPr lang="en-CA" sz="1400" dirty="0">
              <a:latin typeface="Book Antiqua"/>
              <a:cs typeface="Book Antiqua"/>
            </a:endParaRPr>
          </a:p>
        </p:txBody>
      </p:sp>
      <p:sp>
        <p:nvSpPr>
          <p:cNvPr id="4" name="TextBox 3"/>
          <p:cNvSpPr txBox="1"/>
          <p:nvPr/>
        </p:nvSpPr>
        <p:spPr>
          <a:xfrm>
            <a:off x="12328881" y="3298922"/>
            <a:ext cx="1260607" cy="369332"/>
          </a:xfrm>
          <a:prstGeom prst="rect">
            <a:avLst/>
          </a:prstGeom>
          <a:noFill/>
        </p:spPr>
        <p:txBody>
          <a:bodyPr wrap="none" rtlCol="0">
            <a:spAutoFit/>
          </a:bodyPr>
          <a:lstStyle/>
          <a:p>
            <a:r>
              <a:rPr lang="en-CA" sz="1800" dirty="0" smtClean="0"/>
              <a:t>Figure 1(a)</a:t>
            </a:r>
            <a:endParaRPr lang="en-CA" sz="1800" dirty="0"/>
          </a:p>
        </p:txBody>
      </p:sp>
      <p:sp>
        <p:nvSpPr>
          <p:cNvPr id="5" name="TextBox 4"/>
          <p:cNvSpPr txBox="1"/>
          <p:nvPr/>
        </p:nvSpPr>
        <p:spPr>
          <a:xfrm>
            <a:off x="12328881" y="6259073"/>
            <a:ext cx="1265115" cy="369332"/>
          </a:xfrm>
          <a:prstGeom prst="rect">
            <a:avLst/>
          </a:prstGeom>
          <a:noFill/>
        </p:spPr>
        <p:txBody>
          <a:bodyPr wrap="none" rtlCol="0">
            <a:spAutoFit/>
          </a:bodyPr>
          <a:lstStyle/>
          <a:p>
            <a:r>
              <a:rPr lang="en-CA" sz="1800" dirty="0" smtClean="0"/>
              <a:t>Figure 1(b)</a:t>
            </a:r>
            <a:endParaRPr lang="en-CA" sz="1800" dirty="0"/>
          </a:p>
        </p:txBody>
      </p:sp>
      <p:sp>
        <p:nvSpPr>
          <p:cNvPr id="6" name="TextBox 5"/>
          <p:cNvSpPr txBox="1"/>
          <p:nvPr/>
        </p:nvSpPr>
        <p:spPr>
          <a:xfrm>
            <a:off x="12328881" y="9377278"/>
            <a:ext cx="998215" cy="369332"/>
          </a:xfrm>
          <a:prstGeom prst="rect">
            <a:avLst/>
          </a:prstGeom>
          <a:noFill/>
        </p:spPr>
        <p:txBody>
          <a:bodyPr wrap="none" rtlCol="0">
            <a:spAutoFit/>
          </a:bodyPr>
          <a:lstStyle/>
          <a:p>
            <a:r>
              <a:rPr lang="en-CA" sz="1800" dirty="0" smtClean="0"/>
              <a:t>Figure 2</a:t>
            </a:r>
            <a:endParaRPr lang="en-CA" sz="1800" dirty="0"/>
          </a:p>
        </p:txBody>
      </p:sp>
      <p:sp>
        <p:nvSpPr>
          <p:cNvPr id="7" name="TextBox 6"/>
          <p:cNvSpPr txBox="1"/>
          <p:nvPr/>
        </p:nvSpPr>
        <p:spPr>
          <a:xfrm>
            <a:off x="12802258" y="13301037"/>
            <a:ext cx="1260607" cy="369332"/>
          </a:xfrm>
          <a:prstGeom prst="rect">
            <a:avLst/>
          </a:prstGeom>
          <a:noFill/>
        </p:spPr>
        <p:txBody>
          <a:bodyPr wrap="none" rtlCol="0">
            <a:spAutoFit/>
          </a:bodyPr>
          <a:lstStyle/>
          <a:p>
            <a:r>
              <a:rPr lang="en-CA" sz="1800" dirty="0" smtClean="0"/>
              <a:t>Figure 3(a)</a:t>
            </a:r>
            <a:endParaRPr lang="en-CA" sz="1800" dirty="0"/>
          </a:p>
        </p:txBody>
      </p:sp>
      <p:sp>
        <p:nvSpPr>
          <p:cNvPr id="33" name="TextBox 32"/>
          <p:cNvSpPr txBox="1"/>
          <p:nvPr/>
        </p:nvSpPr>
        <p:spPr>
          <a:xfrm>
            <a:off x="12954658" y="17279065"/>
            <a:ext cx="1265115" cy="369332"/>
          </a:xfrm>
          <a:prstGeom prst="rect">
            <a:avLst/>
          </a:prstGeom>
          <a:noFill/>
        </p:spPr>
        <p:txBody>
          <a:bodyPr wrap="none" rtlCol="0">
            <a:spAutoFit/>
          </a:bodyPr>
          <a:lstStyle/>
          <a:p>
            <a:r>
              <a:rPr lang="en-CA" sz="1800" dirty="0" smtClean="0"/>
              <a:t>Figure 3(b)</a:t>
            </a:r>
            <a:endParaRPr lang="en-CA" sz="1800" dirty="0"/>
          </a:p>
        </p:txBody>
      </p:sp>
    </p:spTree>
    <p:extLst>
      <p:ext uri="{BB962C8B-B14F-4D97-AF65-F5344CB8AC3E}">
        <p14:creationId xmlns:p14="http://schemas.microsoft.com/office/powerpoint/2010/main" val="342001566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 Id="rId2" Type="http://schemas.openxmlformats.org/officeDocument/2006/relationships/image" Target="../media/image2.jpeg"/><Relationship Id="rId3" Type="http://schemas.openxmlformats.org/officeDocument/2006/relationships/image" Target="../media/image3.jpeg"/></Relationships>
</file>

<file path=ppt/theme/theme1.xml><?xml version="1.0" encoding="utf-8"?>
<a:theme xmlns:a="http://schemas.openxmlformats.org/drawingml/2006/main" name="Genesis">
  <a:themeElements>
    <a:clrScheme name="Elemental">
      <a:dk1>
        <a:sysClr val="windowText" lastClr="000000"/>
      </a:dk1>
      <a:lt1>
        <a:sysClr val="window" lastClr="FFFFFF"/>
      </a:lt1>
      <a:dk2>
        <a:srgbClr val="242852"/>
      </a:dk2>
      <a:lt2>
        <a:srgbClr val="ACCBF9"/>
      </a:lt2>
      <a:accent1>
        <a:srgbClr val="629DD1"/>
      </a:accent1>
      <a:accent2>
        <a:srgbClr val="297FD5"/>
      </a:accent2>
      <a:accent3>
        <a:srgbClr val="7F8FA9"/>
      </a:accent3>
      <a:accent4>
        <a:srgbClr val="4A66AC"/>
      </a:accent4>
      <a:accent5>
        <a:srgbClr val="5AA2AE"/>
      </a:accent5>
      <a:accent6>
        <a:srgbClr val="9D90A0"/>
      </a:accent6>
      <a:hlink>
        <a:srgbClr val="9454C3"/>
      </a:hlink>
      <a:folHlink>
        <a:srgbClr val="3EBBF0"/>
      </a:folHlink>
    </a:clrScheme>
    <a:fontScheme name="Genesis">
      <a:majorFont>
        <a:latin typeface="Calisto MT"/>
        <a:ea typeface=""/>
        <a:cs typeface=""/>
        <a:font script="Jpan" typeface="ＭＳ 明朝"/>
        <a:font script="Hans" typeface="宋体"/>
        <a:font script="Hant" typeface="新細明體"/>
      </a:majorFont>
      <a:minorFont>
        <a:latin typeface="Calisto MT"/>
        <a:ea typeface=""/>
        <a:cs typeface=""/>
        <a:font script="Jpan" typeface="ＭＳ 明朝"/>
        <a:font script="Hans" typeface="宋体"/>
        <a:font script="Hant" typeface="新細明體"/>
      </a:minorFont>
    </a:fontScheme>
    <a:fmtScheme name="Genesis">
      <a:fillStyleLst>
        <a:solidFill>
          <a:schemeClr val="phClr"/>
        </a:solidFill>
        <a:gradFill rotWithShape="1">
          <a:gsLst>
            <a:gs pos="0">
              <a:schemeClr val="phClr">
                <a:tint val="100000"/>
                <a:shade val="70000"/>
                <a:satMod val="100000"/>
                <a:greenMod val="110000"/>
              </a:schemeClr>
            </a:gs>
            <a:gs pos="75000">
              <a:schemeClr val="phClr">
                <a:tint val="40000"/>
                <a:satMod val="150000"/>
                <a:redMod val="100000"/>
                <a:blueMod val="100000"/>
              </a:schemeClr>
            </a:gs>
            <a:gs pos="100000">
              <a:schemeClr val="phClr">
                <a:tint val="60000"/>
                <a:satMod val="120000"/>
                <a:redMod val="100000"/>
                <a:blueMod val="100000"/>
              </a:schemeClr>
            </a:gs>
          </a:gsLst>
          <a:path path="circle">
            <a:fillToRect l="25000" t="25000" r="5000" b="5000"/>
          </a:path>
        </a:gradFill>
        <a:gradFill rotWithShape="1">
          <a:gsLst>
            <a:gs pos="0">
              <a:schemeClr val="phClr">
                <a:tint val="50000"/>
                <a:shade val="100000"/>
                <a:alpha val="100000"/>
                <a:satMod val="150000"/>
              </a:schemeClr>
            </a:gs>
            <a:gs pos="40000">
              <a:schemeClr val="phClr">
                <a:tint val="70000"/>
                <a:shade val="100000"/>
                <a:alpha val="100000"/>
                <a:satMod val="150000"/>
              </a:schemeClr>
            </a:gs>
            <a:gs pos="100000">
              <a:schemeClr val="phClr">
                <a:shade val="90000"/>
                <a:satMod val="110000"/>
              </a:schemeClr>
            </a:gs>
          </a:gsLst>
          <a:lin ang="5400000" scaled="0"/>
        </a:gradFill>
      </a:fillStyleLst>
      <a:lnStyleLst>
        <a:ln w="12700" cap="flat" cmpd="sng" algn="ctr">
          <a:solidFill>
            <a:schemeClr val="phClr">
              <a:shade val="95000"/>
              <a:satMod val="105000"/>
            </a:schemeClr>
          </a:solidFill>
          <a:prstDash val="solid"/>
        </a:ln>
        <a:ln w="3175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outerShdw blurRad="88900" dist="50800" dir="11400000" sx="102000" sy="101000" algn="tl" rotWithShape="0">
              <a:srgbClr val="000000">
                <a:alpha val="35000"/>
              </a:srgbClr>
            </a:outerShdw>
          </a:effectLst>
          <a:scene3d>
            <a:camera prst="perspectiveFront" fov="4800000"/>
            <a:lightRig rig="morning" dir="tl"/>
          </a:scene3d>
          <a:sp3d prstMaterial="softmetal">
            <a:bevelT w="0" h="0"/>
          </a:sp3d>
        </a:effectStyle>
        <a:effectStyle>
          <a:effectLst>
            <a:innerShdw blurRad="50800" dist="25400" dir="13500000">
              <a:srgbClr val="000000">
                <a:alpha val="75000"/>
              </a:srgbClr>
            </a:innerShdw>
            <a:reflection blurRad="101600" stA="40000" endPos="50000" dist="63500" dir="5400000" fadeDir="7200000" sy="-100000" kx="300000" rotWithShape="0"/>
          </a:effectLst>
          <a:scene3d>
            <a:camera prst="orthographicFront">
              <a:rot lat="0" lon="0" rev="0"/>
            </a:camera>
            <a:lightRig rig="chilly" dir="tr">
              <a:rot lat="0" lon="0" rev="1200000"/>
            </a:lightRig>
          </a:scene3d>
          <a:sp3d prstMaterial="plastic">
            <a:bevelT w="0" h="0"/>
          </a:sp3d>
        </a:effectStyle>
      </a:effectStyleLst>
      <a:bgFillStyleLst>
        <a:blipFill rotWithShape="1">
          <a:blip xmlns:r="http://schemas.openxmlformats.org/officeDocument/2006/relationships" r:embed="rId1"/>
          <a:stretch/>
        </a:blipFill>
        <a:blipFill rotWithShape="1">
          <a:blip xmlns:r="http://schemas.openxmlformats.org/officeDocument/2006/relationships" r:embed="rId2"/>
          <a:stretch/>
        </a:blipFill>
        <a:blipFill rotWithShape="1">
          <a:blip xmlns:r="http://schemas.openxmlformats.org/officeDocument/2006/relationships" r:embed="rId3"/>
          <a:stretch/>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Genesis.thmx</Template>
  <TotalTime>110</TotalTime>
  <Words>982</Words>
  <Application>Microsoft Macintosh PowerPoint</Application>
  <PresentationFormat>Custom</PresentationFormat>
  <Paragraphs>79</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Genesis</vt:lpstr>
      <vt:lpstr>PowerPoint Presentation</vt:lpstr>
    </vt:vector>
  </TitlesOfParts>
  <Company>Acadia Unversity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Lisa DeGeer</dc:creator>
  <cp:lastModifiedBy>Lisa DeGeer</cp:lastModifiedBy>
  <cp:revision>8</cp:revision>
  <dcterms:created xsi:type="dcterms:W3CDTF">2012-11-20T17:40:16Z</dcterms:created>
  <dcterms:modified xsi:type="dcterms:W3CDTF">2012-11-20T22:52:21Z</dcterms:modified>
</cp:coreProperties>
</file>