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32921575" cy="21948775"/>
  <p:notesSz cx="6858000" cy="9144000"/>
  <p:defaultTextStyle>
    <a:defPPr>
      <a:defRPr lang="en-US"/>
    </a:defPPr>
    <a:lvl1pPr marL="0" algn="l" defTabSz="313538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693" algn="l" defTabSz="313538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386" algn="l" defTabSz="313538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3079" algn="l" defTabSz="313538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772" algn="l" defTabSz="313538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8465" algn="l" defTabSz="313538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6158" algn="l" defTabSz="313538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3852" algn="l" defTabSz="313538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1545" algn="l" defTabSz="313538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0" autoAdjust="0"/>
  </p:normalViewPr>
  <p:slideViewPr>
    <p:cSldViewPr>
      <p:cViewPr>
        <p:scale>
          <a:sx n="30" d="100"/>
          <a:sy n="30" d="100"/>
        </p:scale>
        <p:origin x="-264" y="1092"/>
      </p:cViewPr>
      <p:guideLst>
        <p:guide orient="horz" pos="6913"/>
        <p:guide pos="10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119" y="6818349"/>
            <a:ext cx="27983339" cy="4704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237" y="12437640"/>
            <a:ext cx="23045103" cy="56091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08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51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8142" y="878971"/>
            <a:ext cx="7407354" cy="187275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079" y="878971"/>
            <a:ext cx="21673370" cy="18727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09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42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578" y="14104123"/>
            <a:ext cx="27983339" cy="4359271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578" y="9302830"/>
            <a:ext cx="27983339" cy="4801293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69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386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307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77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846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615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385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154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1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079" y="5121382"/>
            <a:ext cx="14540362" cy="14485177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5134" y="5121382"/>
            <a:ext cx="14540362" cy="14485177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8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079" y="4913073"/>
            <a:ext cx="14546080" cy="2047535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693" indent="0">
              <a:buNone/>
              <a:defRPr sz="6900" b="1"/>
            </a:lvl2pPr>
            <a:lvl3pPr marL="3135386" indent="0">
              <a:buNone/>
              <a:defRPr sz="6200" b="1"/>
            </a:lvl3pPr>
            <a:lvl4pPr marL="4703079" indent="0">
              <a:buNone/>
              <a:defRPr sz="5500" b="1"/>
            </a:lvl4pPr>
            <a:lvl5pPr marL="6270772" indent="0">
              <a:buNone/>
              <a:defRPr sz="5500" b="1"/>
            </a:lvl5pPr>
            <a:lvl6pPr marL="7838465" indent="0">
              <a:buNone/>
              <a:defRPr sz="5500" b="1"/>
            </a:lvl6pPr>
            <a:lvl7pPr marL="9406158" indent="0">
              <a:buNone/>
              <a:defRPr sz="5500" b="1"/>
            </a:lvl7pPr>
            <a:lvl8pPr marL="10973852" indent="0">
              <a:buNone/>
              <a:defRPr sz="5500" b="1"/>
            </a:lvl8pPr>
            <a:lvl9pPr marL="12541545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079" y="6960608"/>
            <a:ext cx="14546080" cy="12645951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3707" y="4913073"/>
            <a:ext cx="14551793" cy="2047535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693" indent="0">
              <a:buNone/>
              <a:defRPr sz="6900" b="1"/>
            </a:lvl2pPr>
            <a:lvl3pPr marL="3135386" indent="0">
              <a:buNone/>
              <a:defRPr sz="6200" b="1"/>
            </a:lvl3pPr>
            <a:lvl4pPr marL="4703079" indent="0">
              <a:buNone/>
              <a:defRPr sz="5500" b="1"/>
            </a:lvl4pPr>
            <a:lvl5pPr marL="6270772" indent="0">
              <a:buNone/>
              <a:defRPr sz="5500" b="1"/>
            </a:lvl5pPr>
            <a:lvl6pPr marL="7838465" indent="0">
              <a:buNone/>
              <a:defRPr sz="5500" b="1"/>
            </a:lvl6pPr>
            <a:lvl7pPr marL="9406158" indent="0">
              <a:buNone/>
              <a:defRPr sz="5500" b="1"/>
            </a:lvl7pPr>
            <a:lvl8pPr marL="10973852" indent="0">
              <a:buNone/>
              <a:defRPr sz="5500" b="1"/>
            </a:lvl8pPr>
            <a:lvl9pPr marL="12541545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3707" y="6960608"/>
            <a:ext cx="14551793" cy="12645951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40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33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53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080" y="873886"/>
            <a:ext cx="10830972" cy="3719098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1422" y="873888"/>
            <a:ext cx="18404075" cy="18732671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080" y="4592986"/>
            <a:ext cx="10830972" cy="15013573"/>
          </a:xfrm>
        </p:spPr>
        <p:txBody>
          <a:bodyPr/>
          <a:lstStyle>
            <a:lvl1pPr marL="0" indent="0">
              <a:buNone/>
              <a:defRPr sz="4800"/>
            </a:lvl1pPr>
            <a:lvl2pPr marL="1567693" indent="0">
              <a:buNone/>
              <a:defRPr sz="4100"/>
            </a:lvl2pPr>
            <a:lvl3pPr marL="3135386" indent="0">
              <a:buNone/>
              <a:defRPr sz="3400"/>
            </a:lvl3pPr>
            <a:lvl4pPr marL="4703079" indent="0">
              <a:buNone/>
              <a:defRPr sz="3100"/>
            </a:lvl4pPr>
            <a:lvl5pPr marL="6270772" indent="0">
              <a:buNone/>
              <a:defRPr sz="3100"/>
            </a:lvl5pPr>
            <a:lvl6pPr marL="7838465" indent="0">
              <a:buNone/>
              <a:defRPr sz="3100"/>
            </a:lvl6pPr>
            <a:lvl7pPr marL="9406158" indent="0">
              <a:buNone/>
              <a:defRPr sz="3100"/>
            </a:lvl7pPr>
            <a:lvl8pPr marL="10973852" indent="0">
              <a:buNone/>
              <a:defRPr sz="3100"/>
            </a:lvl8pPr>
            <a:lvl9pPr marL="12541545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19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861" y="15364143"/>
            <a:ext cx="19752945" cy="1813824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861" y="1961165"/>
            <a:ext cx="19752945" cy="13169265"/>
          </a:xfrm>
        </p:spPr>
        <p:txBody>
          <a:bodyPr/>
          <a:lstStyle>
            <a:lvl1pPr marL="0" indent="0">
              <a:buNone/>
              <a:defRPr sz="11000"/>
            </a:lvl1pPr>
            <a:lvl2pPr marL="1567693" indent="0">
              <a:buNone/>
              <a:defRPr sz="9600"/>
            </a:lvl2pPr>
            <a:lvl3pPr marL="3135386" indent="0">
              <a:buNone/>
              <a:defRPr sz="8200"/>
            </a:lvl3pPr>
            <a:lvl4pPr marL="4703079" indent="0">
              <a:buNone/>
              <a:defRPr sz="6900"/>
            </a:lvl4pPr>
            <a:lvl5pPr marL="6270772" indent="0">
              <a:buNone/>
              <a:defRPr sz="6900"/>
            </a:lvl5pPr>
            <a:lvl6pPr marL="7838465" indent="0">
              <a:buNone/>
              <a:defRPr sz="6900"/>
            </a:lvl6pPr>
            <a:lvl7pPr marL="9406158" indent="0">
              <a:buNone/>
              <a:defRPr sz="6900"/>
            </a:lvl7pPr>
            <a:lvl8pPr marL="10973852" indent="0">
              <a:buNone/>
              <a:defRPr sz="6900"/>
            </a:lvl8pPr>
            <a:lvl9pPr marL="12541545" indent="0">
              <a:buNone/>
              <a:defRPr sz="69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861" y="17177966"/>
            <a:ext cx="19752945" cy="2575931"/>
          </a:xfrm>
        </p:spPr>
        <p:txBody>
          <a:bodyPr/>
          <a:lstStyle>
            <a:lvl1pPr marL="0" indent="0">
              <a:buNone/>
              <a:defRPr sz="4800"/>
            </a:lvl1pPr>
            <a:lvl2pPr marL="1567693" indent="0">
              <a:buNone/>
              <a:defRPr sz="4100"/>
            </a:lvl2pPr>
            <a:lvl3pPr marL="3135386" indent="0">
              <a:buNone/>
              <a:defRPr sz="3400"/>
            </a:lvl3pPr>
            <a:lvl4pPr marL="4703079" indent="0">
              <a:buNone/>
              <a:defRPr sz="3100"/>
            </a:lvl4pPr>
            <a:lvl5pPr marL="6270772" indent="0">
              <a:buNone/>
              <a:defRPr sz="3100"/>
            </a:lvl5pPr>
            <a:lvl6pPr marL="7838465" indent="0">
              <a:buNone/>
              <a:defRPr sz="3100"/>
            </a:lvl6pPr>
            <a:lvl7pPr marL="9406158" indent="0">
              <a:buNone/>
              <a:defRPr sz="3100"/>
            </a:lvl7pPr>
            <a:lvl8pPr marL="10973852" indent="0">
              <a:buNone/>
              <a:defRPr sz="3100"/>
            </a:lvl8pPr>
            <a:lvl9pPr marL="12541545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84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6079" y="878970"/>
            <a:ext cx="29629418" cy="3658129"/>
          </a:xfrm>
          <a:prstGeom prst="rect">
            <a:avLst/>
          </a:prstGeom>
        </p:spPr>
        <p:txBody>
          <a:bodyPr vert="horz" lIns="313539" tIns="156769" rIns="313539" bIns="1567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079" y="5121382"/>
            <a:ext cx="29629418" cy="14485177"/>
          </a:xfrm>
          <a:prstGeom prst="rect">
            <a:avLst/>
          </a:prstGeom>
        </p:spPr>
        <p:txBody>
          <a:bodyPr vert="horz" lIns="313539" tIns="156769" rIns="313539" bIns="1567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080" y="20343265"/>
            <a:ext cx="7681701" cy="1168569"/>
          </a:xfrm>
          <a:prstGeom prst="rect">
            <a:avLst/>
          </a:prstGeom>
        </p:spPr>
        <p:txBody>
          <a:bodyPr vert="horz" lIns="313539" tIns="156769" rIns="313539" bIns="156769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94F0-E0B0-4A64-B4D8-07C68C02BEFE}" type="datetimeFigureOut">
              <a:rPr lang="en-CA" smtClean="0"/>
              <a:pPr/>
              <a:t>26/11/2012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8206" y="20343265"/>
            <a:ext cx="10425165" cy="1168569"/>
          </a:xfrm>
          <a:prstGeom prst="rect">
            <a:avLst/>
          </a:prstGeom>
        </p:spPr>
        <p:txBody>
          <a:bodyPr vert="horz" lIns="313539" tIns="156769" rIns="313539" bIns="156769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3796" y="20343265"/>
            <a:ext cx="7681701" cy="1168569"/>
          </a:xfrm>
          <a:prstGeom prst="rect">
            <a:avLst/>
          </a:prstGeom>
        </p:spPr>
        <p:txBody>
          <a:bodyPr vert="horz" lIns="313539" tIns="156769" rIns="313539" bIns="156769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2AE3-E6B4-4276-9380-9B83D0D748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60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135386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770" indent="-1175770" algn="l" defTabSz="3135386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501" indent="-979808" algn="l" defTabSz="3135386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9233" indent="-783847" algn="l" defTabSz="31353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926" indent="-783847" algn="l" defTabSz="3135386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4619" indent="-783847" algn="l" defTabSz="3135386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2312" indent="-783847" algn="l" defTabSz="3135386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90005" indent="-783847" algn="l" defTabSz="3135386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7698" indent="-783847" algn="l" defTabSz="3135386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5391" indent="-783847" algn="l" defTabSz="3135386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38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693" algn="l" defTabSz="313538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386" algn="l" defTabSz="313538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3079" algn="l" defTabSz="313538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772" algn="l" defTabSz="313538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8465" algn="l" defTabSz="313538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6158" algn="l" defTabSz="313538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3852" algn="l" defTabSz="313538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1545" algn="l" defTabSz="313538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6" y="453560"/>
            <a:ext cx="32208568" cy="2116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</dc:creator>
  <cp:lastModifiedBy>Mehr</cp:lastModifiedBy>
  <cp:revision>29</cp:revision>
  <dcterms:created xsi:type="dcterms:W3CDTF">2012-11-07T02:24:46Z</dcterms:created>
  <dcterms:modified xsi:type="dcterms:W3CDTF">2012-11-26T14:43:11Z</dcterms:modified>
</cp:coreProperties>
</file>