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2921575" cy="21948775"/>
  <p:notesSz cx="6858000" cy="9144000"/>
  <p:defaultTextStyle>
    <a:defPPr>
      <a:defRPr lang="en-US"/>
    </a:defPPr>
    <a:lvl1pPr marL="0" algn="l" defTabSz="3135386" rtl="0" eaLnBrk="1" latinLnBrk="0" hangingPunct="1">
      <a:defRPr sz="6200" kern="1200">
        <a:solidFill>
          <a:schemeClr val="tx1"/>
        </a:solidFill>
        <a:latin typeface="+mn-lt"/>
        <a:ea typeface="+mn-ea"/>
        <a:cs typeface="+mn-cs"/>
      </a:defRPr>
    </a:lvl1pPr>
    <a:lvl2pPr marL="1567693" algn="l" defTabSz="3135386" rtl="0" eaLnBrk="1" latinLnBrk="0" hangingPunct="1">
      <a:defRPr sz="6200" kern="1200">
        <a:solidFill>
          <a:schemeClr val="tx1"/>
        </a:solidFill>
        <a:latin typeface="+mn-lt"/>
        <a:ea typeface="+mn-ea"/>
        <a:cs typeface="+mn-cs"/>
      </a:defRPr>
    </a:lvl2pPr>
    <a:lvl3pPr marL="3135386" algn="l" defTabSz="3135386" rtl="0" eaLnBrk="1" latinLnBrk="0" hangingPunct="1">
      <a:defRPr sz="6200" kern="1200">
        <a:solidFill>
          <a:schemeClr val="tx1"/>
        </a:solidFill>
        <a:latin typeface="+mn-lt"/>
        <a:ea typeface="+mn-ea"/>
        <a:cs typeface="+mn-cs"/>
      </a:defRPr>
    </a:lvl3pPr>
    <a:lvl4pPr marL="4703079" algn="l" defTabSz="3135386" rtl="0" eaLnBrk="1" latinLnBrk="0" hangingPunct="1">
      <a:defRPr sz="6200" kern="1200">
        <a:solidFill>
          <a:schemeClr val="tx1"/>
        </a:solidFill>
        <a:latin typeface="+mn-lt"/>
        <a:ea typeface="+mn-ea"/>
        <a:cs typeface="+mn-cs"/>
      </a:defRPr>
    </a:lvl4pPr>
    <a:lvl5pPr marL="6270772" algn="l" defTabSz="3135386" rtl="0" eaLnBrk="1" latinLnBrk="0" hangingPunct="1">
      <a:defRPr sz="6200" kern="1200">
        <a:solidFill>
          <a:schemeClr val="tx1"/>
        </a:solidFill>
        <a:latin typeface="+mn-lt"/>
        <a:ea typeface="+mn-ea"/>
        <a:cs typeface="+mn-cs"/>
      </a:defRPr>
    </a:lvl5pPr>
    <a:lvl6pPr marL="7838465" algn="l" defTabSz="3135386" rtl="0" eaLnBrk="1" latinLnBrk="0" hangingPunct="1">
      <a:defRPr sz="6200" kern="1200">
        <a:solidFill>
          <a:schemeClr val="tx1"/>
        </a:solidFill>
        <a:latin typeface="+mn-lt"/>
        <a:ea typeface="+mn-ea"/>
        <a:cs typeface="+mn-cs"/>
      </a:defRPr>
    </a:lvl6pPr>
    <a:lvl7pPr marL="9406158" algn="l" defTabSz="3135386" rtl="0" eaLnBrk="1" latinLnBrk="0" hangingPunct="1">
      <a:defRPr sz="6200" kern="1200">
        <a:solidFill>
          <a:schemeClr val="tx1"/>
        </a:solidFill>
        <a:latin typeface="+mn-lt"/>
        <a:ea typeface="+mn-ea"/>
        <a:cs typeface="+mn-cs"/>
      </a:defRPr>
    </a:lvl7pPr>
    <a:lvl8pPr marL="10973852" algn="l" defTabSz="3135386" rtl="0" eaLnBrk="1" latinLnBrk="0" hangingPunct="1">
      <a:defRPr sz="6200" kern="1200">
        <a:solidFill>
          <a:schemeClr val="tx1"/>
        </a:solidFill>
        <a:latin typeface="+mn-lt"/>
        <a:ea typeface="+mn-ea"/>
        <a:cs typeface="+mn-cs"/>
      </a:defRPr>
    </a:lvl8pPr>
    <a:lvl9pPr marL="12541545" algn="l" defTabSz="3135386"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1" d="100"/>
          <a:sy n="21" d="100"/>
        </p:scale>
        <p:origin x="-1236" y="-120"/>
      </p:cViewPr>
      <p:guideLst>
        <p:guide orient="horz" pos="6913"/>
        <p:guide pos="10369"/>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CA"/>
  <c:chart>
    <c:title>
      <c:tx>
        <c:rich>
          <a:bodyPr/>
          <a:lstStyle/>
          <a:p>
            <a:pPr>
              <a:defRPr sz="4400">
                <a:solidFill>
                  <a:schemeClr val="bg2">
                    <a:lumMod val="75000"/>
                  </a:schemeClr>
                </a:solidFill>
              </a:defRPr>
            </a:pPr>
            <a:r>
              <a:rPr lang="en-CA" sz="4400">
                <a:solidFill>
                  <a:schemeClr val="bg2">
                    <a:lumMod val="75000"/>
                  </a:schemeClr>
                </a:solidFill>
              </a:rPr>
              <a:t>Breakdown of Hours of Instruction</a:t>
            </a:r>
          </a:p>
        </c:rich>
      </c:tx>
      <c:layout/>
    </c:title>
    <c:plotArea>
      <c:layout/>
      <c:barChart>
        <c:barDir val="col"/>
        <c:grouping val="clustered"/>
        <c:ser>
          <c:idx val="0"/>
          <c:order val="0"/>
          <c:tx>
            <c:v>Ontario English</c:v>
          </c:tx>
          <c:cat>
            <c:strRef>
              <c:f>[Book1]Sheet1!$A$1:$A$5</c:f>
              <c:strCache>
                <c:ptCount val="5"/>
                <c:pt idx="0">
                  <c:v>Media</c:v>
                </c:pt>
                <c:pt idx="1">
                  <c:v>Oral</c:v>
                </c:pt>
                <c:pt idx="2">
                  <c:v>Reading</c:v>
                </c:pt>
                <c:pt idx="3">
                  <c:v>Writing</c:v>
                </c:pt>
                <c:pt idx="4">
                  <c:v>Grammar</c:v>
                </c:pt>
              </c:strCache>
            </c:strRef>
          </c:cat>
          <c:val>
            <c:numRef>
              <c:f>[Book1]Sheet1!$B$1:$B$5</c:f>
              <c:numCache>
                <c:formatCode>General</c:formatCode>
                <c:ptCount val="5"/>
                <c:pt idx="0">
                  <c:v>15</c:v>
                </c:pt>
                <c:pt idx="1">
                  <c:v>25</c:v>
                </c:pt>
                <c:pt idx="2">
                  <c:v>35</c:v>
                </c:pt>
                <c:pt idx="3">
                  <c:v>35</c:v>
                </c:pt>
                <c:pt idx="4">
                  <c:v>6</c:v>
                </c:pt>
              </c:numCache>
            </c:numRef>
          </c:val>
        </c:ser>
        <c:ser>
          <c:idx val="1"/>
          <c:order val="1"/>
          <c:tx>
            <c:v>Ontario French</c:v>
          </c:tx>
          <c:cat>
            <c:strRef>
              <c:f>[Book1]Sheet1!$A$1:$A$5</c:f>
              <c:strCache>
                <c:ptCount val="5"/>
                <c:pt idx="0">
                  <c:v>Media</c:v>
                </c:pt>
                <c:pt idx="1">
                  <c:v>Oral</c:v>
                </c:pt>
                <c:pt idx="2">
                  <c:v>Reading</c:v>
                </c:pt>
                <c:pt idx="3">
                  <c:v>Writing</c:v>
                </c:pt>
                <c:pt idx="4">
                  <c:v>Grammar</c:v>
                </c:pt>
              </c:strCache>
            </c:strRef>
          </c:cat>
          <c:val>
            <c:numRef>
              <c:f>[Book1]Sheet1!$C$1:$C$5</c:f>
              <c:numCache>
                <c:formatCode>General</c:formatCode>
                <c:ptCount val="5"/>
                <c:pt idx="0">
                  <c:v>0</c:v>
                </c:pt>
                <c:pt idx="1">
                  <c:v>15</c:v>
                </c:pt>
                <c:pt idx="2">
                  <c:v>28</c:v>
                </c:pt>
                <c:pt idx="3">
                  <c:v>28</c:v>
                </c:pt>
                <c:pt idx="4">
                  <c:v>45</c:v>
                </c:pt>
              </c:numCache>
            </c:numRef>
          </c:val>
        </c:ser>
        <c:ser>
          <c:idx val="2"/>
          <c:order val="2"/>
          <c:tx>
            <c:v>Quebec First Language</c:v>
          </c:tx>
          <c:cat>
            <c:strRef>
              <c:f>[Book1]Sheet1!$A$1:$A$5</c:f>
              <c:strCache>
                <c:ptCount val="5"/>
                <c:pt idx="0">
                  <c:v>Media</c:v>
                </c:pt>
                <c:pt idx="1">
                  <c:v>Oral</c:v>
                </c:pt>
                <c:pt idx="2">
                  <c:v>Reading</c:v>
                </c:pt>
                <c:pt idx="3">
                  <c:v>Writing</c:v>
                </c:pt>
                <c:pt idx="4">
                  <c:v>Grammar</c:v>
                </c:pt>
              </c:strCache>
            </c:strRef>
          </c:cat>
          <c:val>
            <c:numRef>
              <c:f>[Book1]Sheet1!$D$1:$D$5</c:f>
              <c:numCache>
                <c:formatCode>General</c:formatCode>
                <c:ptCount val="5"/>
                <c:pt idx="0">
                  <c:v>15</c:v>
                </c:pt>
                <c:pt idx="1">
                  <c:v>27</c:v>
                </c:pt>
                <c:pt idx="2">
                  <c:v>34</c:v>
                </c:pt>
                <c:pt idx="3">
                  <c:v>33</c:v>
                </c:pt>
                <c:pt idx="4">
                  <c:v>7</c:v>
                </c:pt>
              </c:numCache>
            </c:numRef>
          </c:val>
        </c:ser>
        <c:ser>
          <c:idx val="3"/>
          <c:order val="3"/>
          <c:tx>
            <c:v>Quebec Second Language</c:v>
          </c:tx>
          <c:cat>
            <c:strRef>
              <c:f>[Book1]Sheet1!$A$1:$A$5</c:f>
              <c:strCache>
                <c:ptCount val="5"/>
                <c:pt idx="0">
                  <c:v>Media</c:v>
                </c:pt>
                <c:pt idx="1">
                  <c:v>Oral</c:v>
                </c:pt>
                <c:pt idx="2">
                  <c:v>Reading</c:v>
                </c:pt>
                <c:pt idx="3">
                  <c:v>Writing</c:v>
                </c:pt>
                <c:pt idx="4">
                  <c:v>Grammar</c:v>
                </c:pt>
              </c:strCache>
            </c:strRef>
          </c:cat>
          <c:val>
            <c:numRef>
              <c:f>[Book1]Sheet1!$E$1:$E$5</c:f>
              <c:numCache>
                <c:formatCode>General</c:formatCode>
                <c:ptCount val="5"/>
                <c:pt idx="0">
                  <c:v>0</c:v>
                </c:pt>
                <c:pt idx="1">
                  <c:v>34</c:v>
                </c:pt>
                <c:pt idx="2">
                  <c:v>33</c:v>
                </c:pt>
                <c:pt idx="3">
                  <c:v>34</c:v>
                </c:pt>
                <c:pt idx="4">
                  <c:v>15</c:v>
                </c:pt>
              </c:numCache>
            </c:numRef>
          </c:val>
        </c:ser>
        <c:dLbls/>
        <c:axId val="63046784"/>
        <c:axId val="63048704"/>
      </c:barChart>
      <c:catAx>
        <c:axId val="63046784"/>
        <c:scaling>
          <c:orientation val="minMax"/>
        </c:scaling>
        <c:axPos val="b"/>
        <c:tickLblPos val="nextTo"/>
        <c:txPr>
          <a:bodyPr/>
          <a:lstStyle/>
          <a:p>
            <a:pPr>
              <a:defRPr sz="2800" b="1">
                <a:solidFill>
                  <a:schemeClr val="bg2">
                    <a:lumMod val="75000"/>
                  </a:schemeClr>
                </a:solidFill>
              </a:defRPr>
            </a:pPr>
            <a:endParaRPr lang="en-US"/>
          </a:p>
        </c:txPr>
        <c:crossAx val="63048704"/>
        <c:crosses val="autoZero"/>
        <c:auto val="1"/>
        <c:lblAlgn val="ctr"/>
        <c:lblOffset val="100"/>
      </c:catAx>
      <c:valAx>
        <c:axId val="63048704"/>
        <c:scaling>
          <c:orientation val="minMax"/>
        </c:scaling>
        <c:axPos val="l"/>
        <c:majorGridlines/>
        <c:numFmt formatCode="General" sourceLinked="1"/>
        <c:tickLblPos val="nextTo"/>
        <c:txPr>
          <a:bodyPr/>
          <a:lstStyle/>
          <a:p>
            <a:pPr>
              <a:defRPr sz="2800" b="1">
                <a:solidFill>
                  <a:schemeClr val="bg2">
                    <a:lumMod val="75000"/>
                  </a:schemeClr>
                </a:solidFill>
              </a:defRPr>
            </a:pPr>
            <a:endParaRPr lang="en-US"/>
          </a:p>
        </c:txPr>
        <c:crossAx val="63046784"/>
        <c:crosses val="autoZero"/>
        <c:crossBetween val="between"/>
      </c:valAx>
    </c:plotArea>
    <c:legend>
      <c:legendPos val="r"/>
      <c:layout/>
      <c:txPr>
        <a:bodyPr/>
        <a:lstStyle/>
        <a:p>
          <a:pPr>
            <a:defRPr sz="2800" b="1">
              <a:solidFill>
                <a:schemeClr val="bg2">
                  <a:lumMod val="75000"/>
                </a:schemeClr>
              </a:solidFill>
            </a:defRPr>
          </a:pPr>
          <a:endParaRPr lang="en-US"/>
        </a:p>
      </c:txPr>
    </c:legend>
    <c:plotVisOnly val="1"/>
    <c:dispBlanksAs val="gap"/>
  </c:chart>
  <c:spPr>
    <a:noFill/>
    <a:ln w="2540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CA"/>
  <c:chart>
    <c:title>
      <c:tx>
        <c:rich>
          <a:bodyPr/>
          <a:lstStyle/>
          <a:p>
            <a:pPr>
              <a:defRPr sz="4400">
                <a:solidFill>
                  <a:schemeClr val="bg2">
                    <a:lumMod val="75000"/>
                  </a:schemeClr>
                </a:solidFill>
              </a:defRPr>
            </a:pPr>
            <a:r>
              <a:rPr lang="en-CA" sz="4400">
                <a:solidFill>
                  <a:schemeClr val="bg2">
                    <a:lumMod val="75000"/>
                  </a:schemeClr>
                </a:solidFill>
              </a:rPr>
              <a:t>Exam Word Count Expectations</a:t>
            </a:r>
          </a:p>
        </c:rich>
      </c:tx>
      <c:layout/>
    </c:title>
    <c:plotArea>
      <c:layout/>
      <c:barChart>
        <c:barDir val="col"/>
        <c:grouping val="clustered"/>
        <c:ser>
          <c:idx val="0"/>
          <c:order val="0"/>
          <c:tx>
            <c:strRef>
              <c:f>[Book1]Sheet2!$A$1</c:f>
              <c:strCache>
                <c:ptCount val="1"/>
                <c:pt idx="0">
                  <c:v>maximum</c:v>
                </c:pt>
              </c:strCache>
            </c:strRef>
          </c:tx>
          <c:spPr>
            <a:solidFill>
              <a:schemeClr val="accent6"/>
            </a:solidFill>
          </c:spPr>
          <c:cat>
            <c:strLit>
              <c:ptCount val="4"/>
              <c:pt idx="0">
                <c:v>Ontario English</c:v>
              </c:pt>
              <c:pt idx="1">
                <c:v> Ontario French</c:v>
              </c:pt>
              <c:pt idx="2">
                <c:v> Quebec First Language</c:v>
              </c:pt>
              <c:pt idx="3">
                <c:v> Quebec Second Language</c:v>
              </c:pt>
            </c:strLit>
          </c:cat>
          <c:val>
            <c:numRef>
              <c:f>[Book1]Sheet2!$B$1:$E$1</c:f>
              <c:numCache>
                <c:formatCode>General</c:formatCode>
                <c:ptCount val="4"/>
                <c:pt idx="0">
                  <c:v>1800</c:v>
                </c:pt>
                <c:pt idx="1">
                  <c:v>500</c:v>
                </c:pt>
                <c:pt idx="2">
                  <c:v>1500</c:v>
                </c:pt>
                <c:pt idx="3">
                  <c:v>1200</c:v>
                </c:pt>
              </c:numCache>
            </c:numRef>
          </c:val>
        </c:ser>
        <c:ser>
          <c:idx val="1"/>
          <c:order val="1"/>
          <c:tx>
            <c:strRef>
              <c:f>[Book1]Sheet2!$A$2</c:f>
              <c:strCache>
                <c:ptCount val="1"/>
                <c:pt idx="0">
                  <c:v>minimum</c:v>
                </c:pt>
              </c:strCache>
            </c:strRef>
          </c:tx>
          <c:spPr>
            <a:solidFill>
              <a:schemeClr val="accent4"/>
            </a:solidFill>
          </c:spPr>
          <c:cat>
            <c:strLit>
              <c:ptCount val="4"/>
              <c:pt idx="0">
                <c:v>Ontario English</c:v>
              </c:pt>
              <c:pt idx="1">
                <c:v> Ontario French</c:v>
              </c:pt>
              <c:pt idx="2">
                <c:v> Quebec First Language</c:v>
              </c:pt>
              <c:pt idx="3">
                <c:v> Quebec Second Language</c:v>
              </c:pt>
            </c:strLit>
          </c:cat>
          <c:val>
            <c:numRef>
              <c:f>[Book1]Sheet2!$B$2:$E$2</c:f>
              <c:numCache>
                <c:formatCode>General</c:formatCode>
                <c:ptCount val="4"/>
                <c:pt idx="0">
                  <c:v>1500</c:v>
                </c:pt>
                <c:pt idx="1">
                  <c:v>300</c:v>
                </c:pt>
                <c:pt idx="2">
                  <c:v>1200</c:v>
                </c:pt>
                <c:pt idx="3">
                  <c:v>900</c:v>
                </c:pt>
              </c:numCache>
            </c:numRef>
          </c:val>
        </c:ser>
        <c:dLbls/>
        <c:axId val="66826624"/>
        <c:axId val="66969600"/>
      </c:barChart>
      <c:catAx>
        <c:axId val="66826624"/>
        <c:scaling>
          <c:orientation val="minMax"/>
        </c:scaling>
        <c:axPos val="b"/>
        <c:numFmt formatCode="@" sourceLinked="0"/>
        <c:majorTickMark val="none"/>
        <c:tickLblPos val="nextTo"/>
        <c:txPr>
          <a:bodyPr/>
          <a:lstStyle/>
          <a:p>
            <a:pPr>
              <a:defRPr sz="2800" b="1">
                <a:solidFill>
                  <a:schemeClr val="bg2">
                    <a:lumMod val="75000"/>
                  </a:schemeClr>
                </a:solidFill>
              </a:defRPr>
            </a:pPr>
            <a:endParaRPr lang="en-US"/>
          </a:p>
        </c:txPr>
        <c:crossAx val="66969600"/>
        <c:crosses val="autoZero"/>
        <c:lblAlgn val="ctr"/>
        <c:lblOffset val="100"/>
      </c:catAx>
      <c:valAx>
        <c:axId val="66969600"/>
        <c:scaling>
          <c:orientation val="minMax"/>
        </c:scaling>
        <c:axPos val="l"/>
        <c:majorGridlines/>
        <c:numFmt formatCode="General" sourceLinked="1"/>
        <c:majorTickMark val="none"/>
        <c:tickLblPos val="nextTo"/>
        <c:txPr>
          <a:bodyPr/>
          <a:lstStyle/>
          <a:p>
            <a:pPr>
              <a:defRPr sz="2800">
                <a:solidFill>
                  <a:schemeClr val="bg2">
                    <a:lumMod val="75000"/>
                  </a:schemeClr>
                </a:solidFill>
              </a:defRPr>
            </a:pPr>
            <a:endParaRPr lang="en-US"/>
          </a:p>
        </c:txPr>
        <c:crossAx val="66826624"/>
        <c:crosses val="autoZero"/>
        <c:crossBetween val="between"/>
      </c:valAx>
    </c:plotArea>
    <c:legend>
      <c:legendPos val="r"/>
      <c:layout/>
      <c:txPr>
        <a:bodyPr/>
        <a:lstStyle/>
        <a:p>
          <a:pPr>
            <a:defRPr sz="2800" b="1">
              <a:solidFill>
                <a:schemeClr val="bg2">
                  <a:lumMod val="75000"/>
                </a:schemeClr>
              </a:solidFill>
            </a:defRPr>
          </a:pPr>
          <a:endParaRPr lang="en-US"/>
        </a:p>
      </c:txPr>
    </c:legend>
    <c:plotVisOnly val="1"/>
    <c:dispBlanksAs val="gap"/>
  </c:chart>
  <c:spPr>
    <a:noFill/>
    <a:ln w="25400" cap="flat" cmpd="sng" algn="ctr">
      <a:solidFill>
        <a:schemeClr val="accent6"/>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519454" y="4389755"/>
            <a:ext cx="29629418" cy="5853007"/>
          </a:xfrm>
        </p:spPr>
        <p:txBody>
          <a:bodyPr vert="horz" lIns="156769" tIns="0" rIns="156769" bIns="0" anchor="b">
            <a:normAutofit/>
            <a:scene3d>
              <a:camera prst="orthographicFront"/>
              <a:lightRig rig="soft" dir="t">
                <a:rot lat="0" lon="0" rev="17220000"/>
              </a:lightRig>
            </a:scene3d>
            <a:sp3d prstMaterial="softEdge">
              <a:bevelT w="38100" h="38100"/>
            </a:sp3d>
          </a:bodyPr>
          <a:lstStyle>
            <a:lvl1pPr>
              <a:defRPr sz="165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17" name="Footer Placeholder 16"/>
          <p:cNvSpPr>
            <a:spLocks noGrp="1"/>
          </p:cNvSpPr>
          <p:nvPr>
            <p:ph type="ftr" sz="quarter" idx="11"/>
          </p:nvPr>
        </p:nvSpPr>
        <p:spPr/>
        <p:txBody>
          <a:bodyPr/>
          <a:lstStyle/>
          <a:p>
            <a:endParaRPr lang="en-CA"/>
          </a:p>
        </p:txBody>
      </p:sp>
      <p:sp>
        <p:nvSpPr>
          <p:cNvPr id="29" name="Slide Number Placeholder 28"/>
          <p:cNvSpPr>
            <a:spLocks noGrp="1"/>
          </p:cNvSpPr>
          <p:nvPr>
            <p:ph type="sldNum" sz="quarter" idx="12"/>
          </p:nvPr>
        </p:nvSpPr>
        <p:spPr/>
        <p:txBody>
          <a:bodyPr/>
          <a:lstStyle/>
          <a:p>
            <a:fld id="{1A0B2E40-D747-4DE7-8DBD-46A7424E8356}" type="slidenum">
              <a:rPr lang="en-CA" smtClean="0"/>
              <a:pPr/>
              <a:t>‹#›</a:t>
            </a:fld>
            <a:endParaRPr lang="en-CA"/>
          </a:p>
        </p:txBody>
      </p:sp>
      <p:sp>
        <p:nvSpPr>
          <p:cNvPr id="9" name="Subtitle 8"/>
          <p:cNvSpPr>
            <a:spLocks noGrp="1"/>
          </p:cNvSpPr>
          <p:nvPr>
            <p:ph type="subTitle" idx="1"/>
          </p:nvPr>
        </p:nvSpPr>
        <p:spPr>
          <a:xfrm>
            <a:off x="4938236" y="10662976"/>
            <a:ext cx="23045103" cy="5609131"/>
          </a:xfrm>
        </p:spPr>
        <p:txBody>
          <a:bodyPr/>
          <a:lstStyle>
            <a:lvl1pPr marL="0" indent="0" algn="ctr">
              <a:buNone/>
              <a:defRPr>
                <a:solidFill>
                  <a:schemeClr val="tx1"/>
                </a:solidFill>
              </a:defRPr>
            </a:lvl1pPr>
            <a:lvl2pPr marL="1567693" indent="0" algn="ctr">
              <a:buNone/>
            </a:lvl2pPr>
            <a:lvl3pPr marL="3135386" indent="0" algn="ctr">
              <a:buNone/>
            </a:lvl3pPr>
            <a:lvl4pPr marL="4703079" indent="0" algn="ctr">
              <a:buNone/>
            </a:lvl4pPr>
            <a:lvl5pPr marL="6270772" indent="0" algn="ctr">
              <a:buNone/>
            </a:lvl5pPr>
            <a:lvl6pPr marL="7838465" indent="0" algn="ctr">
              <a:buNone/>
            </a:lvl6pPr>
            <a:lvl7pPr marL="9406158" indent="0" algn="ctr">
              <a:buNone/>
            </a:lvl7pPr>
            <a:lvl8pPr marL="10973852" indent="0" algn="ctr">
              <a:buNone/>
            </a:lvl8pPr>
            <a:lvl9pPr marL="12541545"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0B2E40-D747-4DE7-8DBD-46A7424E8356}"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8142" y="878970"/>
            <a:ext cx="7407354" cy="1872758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646079" y="878970"/>
            <a:ext cx="21673370" cy="18727589"/>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0B2E40-D747-4DE7-8DBD-46A7424E8356}"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0B2E40-D747-4DE7-8DBD-46A7424E8356}"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61275" y="1951002"/>
            <a:ext cx="25514221" cy="5853007"/>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165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761275" y="8026076"/>
            <a:ext cx="25514221" cy="4831777"/>
          </a:xfrm>
        </p:spPr>
        <p:txBody>
          <a:bodyPr anchor="t"/>
          <a:lstStyle>
            <a:lvl1pPr marL="250831" indent="0" algn="l">
              <a:buNone/>
              <a:defRPr sz="6900">
                <a:solidFill>
                  <a:schemeClr val="tx1"/>
                </a:solidFill>
              </a:defRPr>
            </a:lvl1pPr>
            <a:lvl2pPr>
              <a:buNone/>
              <a:defRPr sz="6200">
                <a:solidFill>
                  <a:schemeClr val="tx1">
                    <a:tint val="75000"/>
                  </a:schemeClr>
                </a:solidFill>
              </a:defRPr>
            </a:lvl2pPr>
            <a:lvl3pPr>
              <a:buNone/>
              <a:defRPr sz="5500">
                <a:solidFill>
                  <a:schemeClr val="tx1">
                    <a:tint val="75000"/>
                  </a:schemeClr>
                </a:solidFill>
              </a:defRPr>
            </a:lvl3pPr>
            <a:lvl4pPr>
              <a:buNone/>
              <a:defRPr sz="4800">
                <a:solidFill>
                  <a:schemeClr val="tx1">
                    <a:tint val="75000"/>
                  </a:schemeClr>
                </a:solidFill>
              </a:defRPr>
            </a:lvl4pPr>
            <a:lvl5pPr>
              <a:buNone/>
              <a:defRPr sz="48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a:xfrm>
            <a:off x="28532031" y="20536332"/>
            <a:ext cx="2743465" cy="1168569"/>
          </a:xfrm>
        </p:spPr>
        <p:txBody>
          <a:bodyPr/>
          <a:lstStyle/>
          <a:p>
            <a:fld id="{1A0B2E40-D747-4DE7-8DBD-46A7424E8356}"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646079" y="5121382"/>
            <a:ext cx="14540362" cy="14485177"/>
          </a:xfrm>
        </p:spPr>
        <p:txBody>
          <a:bodyPr/>
          <a:lstStyle>
            <a:lvl1pPr>
              <a:defRPr sz="8900"/>
            </a:lvl1pPr>
            <a:lvl2pPr>
              <a:defRPr sz="8200"/>
            </a:lvl2pPr>
            <a:lvl3pPr>
              <a:defRPr sz="6900"/>
            </a:lvl3pPr>
            <a:lvl4pPr>
              <a:defRPr sz="6200"/>
            </a:lvl4pPr>
            <a:lvl5pPr>
              <a:defRPr sz="6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16735134" y="5121382"/>
            <a:ext cx="14540362" cy="14485177"/>
          </a:xfrm>
        </p:spPr>
        <p:txBody>
          <a:bodyPr/>
          <a:lstStyle>
            <a:lvl1pPr>
              <a:defRPr sz="8900"/>
            </a:lvl1pPr>
            <a:lvl2pPr>
              <a:defRPr sz="8200"/>
            </a:lvl2pPr>
            <a:lvl3pPr>
              <a:defRPr sz="6900"/>
            </a:lvl3pPr>
            <a:lvl4pPr>
              <a:defRPr sz="6200"/>
            </a:lvl4pPr>
            <a:lvl5pPr>
              <a:defRPr sz="6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A0B2E40-D747-4DE7-8DBD-46A7424E8356}"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079" y="873886"/>
            <a:ext cx="29629418" cy="3658129"/>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46079" y="4913071"/>
            <a:ext cx="14546080" cy="2403186"/>
          </a:xfrm>
        </p:spPr>
        <p:txBody>
          <a:bodyPr anchor="ctr"/>
          <a:lstStyle>
            <a:lvl1pPr marL="0" indent="0">
              <a:buNone/>
              <a:defRPr sz="8200" b="0" cap="all" baseline="0">
                <a:solidFill>
                  <a:schemeClr val="tx1"/>
                </a:solidFill>
              </a:defRPr>
            </a:lvl1pPr>
            <a:lvl2pPr>
              <a:buNone/>
              <a:defRPr sz="6900" b="1"/>
            </a:lvl2pPr>
            <a:lvl3pPr>
              <a:buNone/>
              <a:defRPr sz="6200" b="1"/>
            </a:lvl3pPr>
            <a:lvl4pPr>
              <a:buNone/>
              <a:defRPr sz="5500" b="1"/>
            </a:lvl4pPr>
            <a:lvl5pPr>
              <a:buNone/>
              <a:defRPr sz="55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6723705" y="4913071"/>
            <a:ext cx="14551793" cy="2403186"/>
          </a:xfrm>
        </p:spPr>
        <p:txBody>
          <a:bodyPr anchor="ctr"/>
          <a:lstStyle>
            <a:lvl1pPr marL="0" indent="0">
              <a:buNone/>
              <a:defRPr sz="8200" b="0" cap="all" baseline="0">
                <a:solidFill>
                  <a:schemeClr val="tx1"/>
                </a:solidFill>
              </a:defRPr>
            </a:lvl1pPr>
            <a:lvl2pPr>
              <a:buNone/>
              <a:defRPr sz="6900" b="1"/>
            </a:lvl2pPr>
            <a:lvl3pPr>
              <a:buNone/>
              <a:defRPr sz="6200" b="1"/>
            </a:lvl3pPr>
            <a:lvl4pPr>
              <a:buNone/>
              <a:defRPr sz="5500" b="1"/>
            </a:lvl4pPr>
            <a:lvl5pPr>
              <a:buNone/>
              <a:defRPr sz="55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1646079" y="7560135"/>
            <a:ext cx="14546080" cy="12046424"/>
          </a:xfrm>
        </p:spPr>
        <p:txBody>
          <a:bodyPr/>
          <a:lstStyle>
            <a:lvl1pPr>
              <a:defRPr sz="8200"/>
            </a:lvl1pPr>
            <a:lvl2pPr>
              <a:defRPr sz="6900"/>
            </a:lvl2pPr>
            <a:lvl3pPr>
              <a:defRPr sz="6200"/>
            </a:lvl3pPr>
            <a:lvl4pPr>
              <a:defRPr sz="5500"/>
            </a:lvl4pPr>
            <a:lvl5pPr>
              <a:defRPr sz="55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16723705" y="7560135"/>
            <a:ext cx="14551793" cy="12046424"/>
          </a:xfrm>
        </p:spPr>
        <p:txBody>
          <a:bodyPr/>
          <a:lstStyle>
            <a:lvl1pPr>
              <a:defRPr sz="8200"/>
            </a:lvl1pPr>
            <a:lvl2pPr>
              <a:defRPr sz="6900"/>
            </a:lvl2pPr>
            <a:lvl3pPr>
              <a:defRPr sz="6200"/>
            </a:lvl3pPr>
            <a:lvl4pPr>
              <a:defRPr sz="5500"/>
            </a:lvl4pPr>
            <a:lvl5pPr>
              <a:defRPr sz="55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A0B2E40-D747-4DE7-8DBD-46A7424E8356}"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A0B2E40-D747-4DE7-8DBD-46A7424E8356}"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A0B2E40-D747-4DE7-8DBD-46A7424E8356}"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081" y="873886"/>
            <a:ext cx="10830971" cy="3719098"/>
          </a:xfrm>
        </p:spPr>
        <p:txBody>
          <a:bodyPr vert="horz" anchor="b">
            <a:normAutofit/>
            <a:sp3d prstMaterial="softEdge"/>
          </a:bodyPr>
          <a:lstStyle>
            <a:lvl1pPr algn="l">
              <a:buNone/>
              <a:defRPr sz="7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646081" y="4877507"/>
            <a:ext cx="10830971" cy="14729052"/>
          </a:xfrm>
        </p:spPr>
        <p:txBody>
          <a:bodyPr/>
          <a:lstStyle>
            <a:lvl1pPr marL="0" indent="0">
              <a:buNone/>
              <a:defRPr sz="4800"/>
            </a:lvl1pPr>
            <a:lvl2pPr>
              <a:buNone/>
              <a:defRPr sz="4100"/>
            </a:lvl2pPr>
            <a:lvl3pPr>
              <a:buNone/>
              <a:defRPr sz="3400"/>
            </a:lvl3pPr>
            <a:lvl4pPr>
              <a:buNone/>
              <a:defRPr sz="3100"/>
            </a:lvl4pPr>
            <a:lvl5pPr>
              <a:buNone/>
              <a:defRPr sz="31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871421" y="873888"/>
            <a:ext cx="18404075" cy="18732671"/>
          </a:xfrm>
        </p:spPr>
        <p:txBody>
          <a:bodyPr/>
          <a:lstStyle>
            <a:lvl1pPr>
              <a:defRPr sz="8900"/>
            </a:lvl1pPr>
            <a:lvl2pPr>
              <a:defRPr sz="8200"/>
            </a:lvl2pPr>
            <a:lvl3pPr>
              <a:defRPr sz="7500"/>
            </a:lvl3pPr>
            <a:lvl4pPr>
              <a:defRPr sz="6900"/>
            </a:lvl4pPr>
            <a:lvl5pPr>
              <a:defRPr sz="6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A0B2E40-D747-4DE7-8DBD-46A7424E8356}"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4315" y="1951002"/>
            <a:ext cx="19752945" cy="1671563"/>
          </a:xfrm>
        </p:spPr>
        <p:txBody>
          <a:bodyPr lIns="156769" rIns="156769" bIns="0" anchor="b">
            <a:sp3d prstMaterial="softEdge"/>
          </a:bodyPr>
          <a:lstStyle>
            <a:lvl1pPr algn="ctr">
              <a:buNone/>
              <a:defRPr sz="69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6584315" y="5863168"/>
            <a:ext cx="19752945" cy="12681514"/>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110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6584315" y="3734259"/>
            <a:ext cx="19752945" cy="1697372"/>
          </a:xfrm>
        </p:spPr>
        <p:txBody>
          <a:bodyPr lIns="156769" tIns="156769" rIns="156769" anchor="t"/>
          <a:lstStyle>
            <a:lvl1pPr marL="0" indent="0" algn="ctr">
              <a:buNone/>
              <a:defRPr sz="4800"/>
            </a:lvl1pPr>
            <a:lvl2pPr>
              <a:defRPr sz="4100"/>
            </a:lvl2pPr>
            <a:lvl3pPr>
              <a:defRPr sz="3400"/>
            </a:lvl3pPr>
            <a:lvl4pPr>
              <a:defRPr sz="3100"/>
            </a:lvl4pPr>
            <a:lvl5pPr>
              <a:defRPr sz="31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265B7B2-A473-4DD5-B04D-79A5FC4469D9}" type="datetimeFigureOut">
              <a:rPr lang="en-CA" smtClean="0"/>
              <a:pPr/>
              <a:t>20/11/2012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A0B2E40-D747-4DE7-8DBD-46A7424E8356}"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1646079" y="878969"/>
            <a:ext cx="29629418" cy="3658129"/>
          </a:xfrm>
          <a:prstGeom prst="rect">
            <a:avLst/>
          </a:prstGeom>
        </p:spPr>
        <p:txBody>
          <a:bodyPr vert="horz" lIns="313539" tIns="156769" rIns="313539" bIns="156769"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646079" y="5121381"/>
            <a:ext cx="29629418" cy="15071492"/>
          </a:xfrm>
          <a:prstGeom prst="rect">
            <a:avLst/>
          </a:prstGeom>
        </p:spPr>
        <p:txBody>
          <a:bodyPr vert="horz" lIns="313539" tIns="156769" rIns="313539" bIns="156769">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1646079" y="20536332"/>
            <a:ext cx="7681701" cy="1168569"/>
          </a:xfrm>
          <a:prstGeom prst="rect">
            <a:avLst/>
          </a:prstGeom>
        </p:spPr>
        <p:txBody>
          <a:bodyPr vert="horz" lIns="313539" tIns="156769" rIns="313539" bIns="156769" anchor="b"/>
          <a:lstStyle>
            <a:lvl1pPr algn="l" eaLnBrk="1" latinLnBrk="0" hangingPunct="1">
              <a:defRPr kumimoji="0" sz="4100">
                <a:solidFill>
                  <a:schemeClr val="tx1">
                    <a:shade val="50000"/>
                  </a:schemeClr>
                </a:solidFill>
              </a:defRPr>
            </a:lvl1pPr>
          </a:lstStyle>
          <a:p>
            <a:fld id="{6265B7B2-A473-4DD5-B04D-79A5FC4469D9}" type="datetimeFigureOut">
              <a:rPr lang="en-CA" smtClean="0"/>
              <a:pPr/>
              <a:t>20/11/2012</a:t>
            </a:fld>
            <a:endParaRPr lang="en-CA"/>
          </a:p>
        </p:txBody>
      </p:sp>
      <p:sp>
        <p:nvSpPr>
          <p:cNvPr id="3" name="Footer Placeholder 2"/>
          <p:cNvSpPr>
            <a:spLocks noGrp="1"/>
          </p:cNvSpPr>
          <p:nvPr>
            <p:ph type="ftr" sz="quarter" idx="3"/>
          </p:nvPr>
        </p:nvSpPr>
        <p:spPr>
          <a:xfrm>
            <a:off x="11248205" y="20536332"/>
            <a:ext cx="10425165" cy="1168569"/>
          </a:xfrm>
          <a:prstGeom prst="rect">
            <a:avLst/>
          </a:prstGeom>
        </p:spPr>
        <p:txBody>
          <a:bodyPr vert="horz" lIns="313539" tIns="156769" rIns="313539" bIns="156769" anchor="b"/>
          <a:lstStyle>
            <a:lvl1pPr algn="ctr" eaLnBrk="1" latinLnBrk="0" hangingPunct="1">
              <a:defRPr kumimoji="0" sz="4100">
                <a:solidFill>
                  <a:schemeClr val="tx1">
                    <a:shade val="50000"/>
                  </a:schemeClr>
                </a:solidFill>
              </a:defRPr>
            </a:lvl1pPr>
          </a:lstStyle>
          <a:p>
            <a:endParaRPr lang="en-CA"/>
          </a:p>
        </p:txBody>
      </p:sp>
      <p:sp>
        <p:nvSpPr>
          <p:cNvPr id="23" name="Slide Number Placeholder 22"/>
          <p:cNvSpPr>
            <a:spLocks noGrp="1"/>
          </p:cNvSpPr>
          <p:nvPr>
            <p:ph type="sldNum" sz="quarter" idx="4"/>
          </p:nvPr>
        </p:nvSpPr>
        <p:spPr>
          <a:xfrm>
            <a:off x="28532031" y="20536332"/>
            <a:ext cx="2743465" cy="1168569"/>
          </a:xfrm>
          <a:prstGeom prst="rect">
            <a:avLst/>
          </a:prstGeom>
        </p:spPr>
        <p:txBody>
          <a:bodyPr vert="horz" lIns="0" tIns="156769" rIns="0" bIns="156769" anchor="b"/>
          <a:lstStyle>
            <a:lvl1pPr algn="r" eaLnBrk="1" latinLnBrk="0" hangingPunct="1">
              <a:defRPr kumimoji="0" sz="4100">
                <a:solidFill>
                  <a:schemeClr val="tx1">
                    <a:shade val="50000"/>
                  </a:schemeClr>
                </a:solidFill>
              </a:defRPr>
            </a:lvl1pPr>
          </a:lstStyle>
          <a:p>
            <a:fld id="{1A0B2E40-D747-4DE7-8DBD-46A7424E8356}" type="slidenum">
              <a:rPr lang="en-CA" smtClean="0"/>
              <a:pPr/>
              <a:t>‹#›</a:t>
            </a:fld>
            <a:endParaRPr lang="en-C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1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1881232" indent="-1410924" algn="l" rtl="0" eaLnBrk="1" latinLnBrk="0" hangingPunct="1">
        <a:spcBef>
          <a:spcPct val="20000"/>
        </a:spcBef>
        <a:buClr>
          <a:schemeClr val="tx1">
            <a:shade val="95000"/>
          </a:schemeClr>
        </a:buClr>
        <a:buSzPct val="65000"/>
        <a:buFont typeface="Wingdings 2"/>
        <a:buChar char=""/>
        <a:defRPr kumimoji="0" sz="9600" kern="1200">
          <a:solidFill>
            <a:schemeClr val="tx1"/>
          </a:solidFill>
          <a:latin typeface="+mn-lt"/>
          <a:ea typeface="+mn-ea"/>
          <a:cs typeface="+mn-cs"/>
        </a:defRPr>
      </a:lvl1pPr>
      <a:lvl2pPr marL="2978617" indent="-971970" algn="l" rtl="0" eaLnBrk="1" latinLnBrk="0" hangingPunct="1">
        <a:spcBef>
          <a:spcPct val="20000"/>
        </a:spcBef>
        <a:buClr>
          <a:schemeClr val="tx1"/>
        </a:buClr>
        <a:buSzPct val="80000"/>
        <a:buFont typeface="Wingdings 2"/>
        <a:buChar char=""/>
        <a:defRPr kumimoji="0" sz="8200" kern="1200">
          <a:solidFill>
            <a:schemeClr val="tx1"/>
          </a:solidFill>
          <a:latin typeface="+mn-lt"/>
          <a:ea typeface="+mn-ea"/>
          <a:cs typeface="+mn-cs"/>
        </a:defRPr>
      </a:lvl2pPr>
      <a:lvl3pPr marL="3887879" indent="-783847" algn="l" rtl="0" eaLnBrk="1" latinLnBrk="0" hangingPunct="1">
        <a:spcBef>
          <a:spcPct val="20000"/>
        </a:spcBef>
        <a:buClr>
          <a:schemeClr val="tx1"/>
        </a:buClr>
        <a:buSzPct val="95000"/>
        <a:buFont typeface="Wingdings"/>
        <a:buChar char=""/>
        <a:defRPr kumimoji="0" sz="7500" kern="1200">
          <a:solidFill>
            <a:schemeClr val="tx1"/>
          </a:solidFill>
          <a:latin typeface="+mn-lt"/>
          <a:ea typeface="+mn-ea"/>
          <a:cs typeface="+mn-cs"/>
        </a:defRPr>
      </a:lvl3pPr>
      <a:lvl4pPr marL="4640372" indent="-627077" algn="l" rtl="0" eaLnBrk="1" latinLnBrk="0" hangingPunct="1">
        <a:spcBef>
          <a:spcPct val="20000"/>
        </a:spcBef>
        <a:buClr>
          <a:schemeClr val="tx1"/>
        </a:buClr>
        <a:buSzPct val="100000"/>
        <a:buFont typeface="Wingdings 3"/>
        <a:buChar char=""/>
        <a:defRPr kumimoji="0" sz="6900" kern="1200">
          <a:solidFill>
            <a:schemeClr val="tx1"/>
          </a:solidFill>
          <a:latin typeface="+mn-lt"/>
          <a:ea typeface="+mn-ea"/>
          <a:cs typeface="+mn-cs"/>
        </a:defRPr>
      </a:lvl4pPr>
      <a:lvl5pPr marL="5298803" indent="-627077" algn="l" rtl="0" eaLnBrk="1" latinLnBrk="0" hangingPunct="1">
        <a:spcBef>
          <a:spcPct val="20000"/>
        </a:spcBef>
        <a:buClr>
          <a:schemeClr val="tx1"/>
        </a:buClr>
        <a:buFont typeface="Wingdings 2"/>
        <a:buChar char=""/>
        <a:defRPr kumimoji="0" sz="6900" kern="1200">
          <a:solidFill>
            <a:schemeClr val="tx1"/>
          </a:solidFill>
          <a:latin typeface="+mn-lt"/>
          <a:ea typeface="+mn-ea"/>
          <a:cs typeface="+mn-cs"/>
        </a:defRPr>
      </a:lvl5pPr>
      <a:lvl6pPr marL="6051295" indent="-627077" algn="l" rtl="0" eaLnBrk="1" latinLnBrk="0" hangingPunct="1">
        <a:spcBef>
          <a:spcPct val="20000"/>
        </a:spcBef>
        <a:buClr>
          <a:schemeClr val="tx1"/>
        </a:buClr>
        <a:buFont typeface="Wingdings 3"/>
        <a:buChar char=""/>
        <a:defRPr kumimoji="0" sz="6200" kern="1200">
          <a:solidFill>
            <a:schemeClr val="tx1"/>
          </a:solidFill>
          <a:latin typeface="+mn-lt"/>
          <a:ea typeface="+mn-ea"/>
          <a:cs typeface="+mn-cs"/>
        </a:defRPr>
      </a:lvl6pPr>
      <a:lvl7pPr marL="6741080" indent="-627077" algn="l" rtl="0" eaLnBrk="1" latinLnBrk="0" hangingPunct="1">
        <a:spcBef>
          <a:spcPct val="20000"/>
        </a:spcBef>
        <a:buClr>
          <a:schemeClr val="tx1"/>
        </a:buClr>
        <a:buFont typeface="Wingdings 2"/>
        <a:buChar char=""/>
        <a:defRPr kumimoji="0" sz="5500" kern="1200">
          <a:solidFill>
            <a:schemeClr val="tx1"/>
          </a:solidFill>
          <a:latin typeface="+mn-lt"/>
          <a:ea typeface="+mn-ea"/>
          <a:cs typeface="+mn-cs"/>
        </a:defRPr>
      </a:lvl7pPr>
      <a:lvl8pPr marL="7430865" indent="-627077" algn="l" rtl="0" eaLnBrk="1" latinLnBrk="0" hangingPunct="1">
        <a:spcBef>
          <a:spcPct val="20000"/>
        </a:spcBef>
        <a:buClr>
          <a:schemeClr val="tx1"/>
        </a:buClr>
        <a:buFont typeface="Wingdings 2"/>
        <a:buChar char=""/>
        <a:defRPr kumimoji="0" sz="4800" kern="1200">
          <a:solidFill>
            <a:schemeClr val="tx1"/>
          </a:solidFill>
          <a:latin typeface="+mn-lt"/>
          <a:ea typeface="+mn-ea"/>
          <a:cs typeface="+mn-cs"/>
        </a:defRPr>
      </a:lvl8pPr>
      <a:lvl9pPr marL="8120650" indent="-627077" algn="l" rtl="0" eaLnBrk="1" latinLnBrk="0" hangingPunct="1">
        <a:spcBef>
          <a:spcPct val="20000"/>
        </a:spcBef>
        <a:buClr>
          <a:schemeClr val="tx1"/>
        </a:buClr>
        <a:buFont typeface="Wingdings 2"/>
        <a:buChar char=""/>
        <a:defRPr kumimoji="0" sz="4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567693" algn="l" rtl="0" eaLnBrk="1" latinLnBrk="0" hangingPunct="1">
        <a:defRPr kumimoji="0" kern="1200">
          <a:solidFill>
            <a:schemeClr val="tx1"/>
          </a:solidFill>
          <a:latin typeface="+mn-lt"/>
          <a:ea typeface="+mn-ea"/>
          <a:cs typeface="+mn-cs"/>
        </a:defRPr>
      </a:lvl2pPr>
      <a:lvl3pPr marL="3135386" algn="l" rtl="0" eaLnBrk="1" latinLnBrk="0" hangingPunct="1">
        <a:defRPr kumimoji="0" kern="1200">
          <a:solidFill>
            <a:schemeClr val="tx1"/>
          </a:solidFill>
          <a:latin typeface="+mn-lt"/>
          <a:ea typeface="+mn-ea"/>
          <a:cs typeface="+mn-cs"/>
        </a:defRPr>
      </a:lvl3pPr>
      <a:lvl4pPr marL="4703079" algn="l" rtl="0" eaLnBrk="1" latinLnBrk="0" hangingPunct="1">
        <a:defRPr kumimoji="0" kern="1200">
          <a:solidFill>
            <a:schemeClr val="tx1"/>
          </a:solidFill>
          <a:latin typeface="+mn-lt"/>
          <a:ea typeface="+mn-ea"/>
          <a:cs typeface="+mn-cs"/>
        </a:defRPr>
      </a:lvl4pPr>
      <a:lvl5pPr marL="6270772" algn="l" rtl="0" eaLnBrk="1" latinLnBrk="0" hangingPunct="1">
        <a:defRPr kumimoji="0" kern="1200">
          <a:solidFill>
            <a:schemeClr val="tx1"/>
          </a:solidFill>
          <a:latin typeface="+mn-lt"/>
          <a:ea typeface="+mn-ea"/>
          <a:cs typeface="+mn-cs"/>
        </a:defRPr>
      </a:lvl5pPr>
      <a:lvl6pPr marL="7838465" algn="l" rtl="0" eaLnBrk="1" latinLnBrk="0" hangingPunct="1">
        <a:defRPr kumimoji="0" kern="1200">
          <a:solidFill>
            <a:schemeClr val="tx1"/>
          </a:solidFill>
          <a:latin typeface="+mn-lt"/>
          <a:ea typeface="+mn-ea"/>
          <a:cs typeface="+mn-cs"/>
        </a:defRPr>
      </a:lvl6pPr>
      <a:lvl7pPr marL="9406158" algn="l" rtl="0" eaLnBrk="1" latinLnBrk="0" hangingPunct="1">
        <a:defRPr kumimoji="0" kern="1200">
          <a:solidFill>
            <a:schemeClr val="tx1"/>
          </a:solidFill>
          <a:latin typeface="+mn-lt"/>
          <a:ea typeface="+mn-ea"/>
          <a:cs typeface="+mn-cs"/>
        </a:defRPr>
      </a:lvl7pPr>
      <a:lvl8pPr marL="10973852" algn="l" rtl="0" eaLnBrk="1" latinLnBrk="0" hangingPunct="1">
        <a:defRPr kumimoji="0" kern="1200">
          <a:solidFill>
            <a:schemeClr val="tx1"/>
          </a:solidFill>
          <a:latin typeface="+mn-lt"/>
          <a:ea typeface="+mn-ea"/>
          <a:cs typeface="+mn-cs"/>
        </a:defRPr>
      </a:lvl8pPr>
      <a:lvl9pPr marL="12541545"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66000"/>
            <a:duotone>
              <a:schemeClr val="bg2">
                <a:shade val="3000"/>
                <a:satMod val="110000"/>
              </a:schemeClr>
              <a:schemeClr val="bg2">
                <a:tint val="60000"/>
                <a:satMod val="425000"/>
              </a:schemeClr>
            </a:duotone>
            <a:lum bright="30000" contrast="-20000"/>
          </a:blip>
          <a:srcRect/>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1699147" y="0"/>
            <a:ext cx="29629418" cy="3658129"/>
          </a:xfrm>
        </p:spPr>
        <p:txBody>
          <a:bodyPr/>
          <a:lstStyle/>
          <a:p>
            <a:r>
              <a:rPr lang="en-CA" dirty="0" smtClean="0">
                <a:solidFill>
                  <a:schemeClr val="accent2"/>
                </a:solidFill>
              </a:rPr>
              <a:t>ABC en </a:t>
            </a:r>
            <a:r>
              <a:rPr lang="en-CA" dirty="0" err="1" smtClean="0">
                <a:solidFill>
                  <a:schemeClr val="accent2"/>
                </a:solidFill>
              </a:rPr>
              <a:t>Français</a:t>
            </a:r>
            <a:r>
              <a:rPr lang="en-CA" dirty="0" smtClean="0">
                <a:solidFill>
                  <a:schemeClr val="accent2"/>
                </a:solidFill>
              </a:rPr>
              <a:t> et </a:t>
            </a:r>
            <a:r>
              <a:rPr lang="en-CA" dirty="0" err="1" smtClean="0">
                <a:solidFill>
                  <a:schemeClr val="accent2"/>
                </a:solidFill>
              </a:rPr>
              <a:t>Anglais</a:t>
            </a:r>
            <a:endParaRPr lang="en-CA" dirty="0">
              <a:solidFill>
                <a:schemeClr val="accent2"/>
              </a:solidFill>
            </a:endParaRPr>
          </a:p>
        </p:txBody>
      </p:sp>
      <p:sp>
        <p:nvSpPr>
          <p:cNvPr id="6" name="Content Placeholder 5"/>
          <p:cNvSpPr>
            <a:spLocks noGrp="1"/>
          </p:cNvSpPr>
          <p:nvPr>
            <p:ph sz="half" idx="1"/>
          </p:nvPr>
        </p:nvSpPr>
        <p:spPr>
          <a:xfrm>
            <a:off x="619027" y="3125515"/>
            <a:ext cx="10009112" cy="18218024"/>
          </a:xfrm>
        </p:spPr>
        <p:txBody>
          <a:bodyPr>
            <a:noAutofit/>
          </a:bodyPr>
          <a:lstStyle/>
          <a:p>
            <a:pPr marL="0" indent="0">
              <a:spcBef>
                <a:spcPts val="600"/>
              </a:spcBef>
              <a:buNone/>
            </a:pPr>
            <a:r>
              <a:rPr lang="en-CA" sz="4400" b="1" dirty="0" smtClean="0">
                <a:solidFill>
                  <a:schemeClr val="accent6"/>
                </a:solidFill>
              </a:rPr>
              <a:t>Background</a:t>
            </a:r>
            <a:r>
              <a:rPr lang="en-CA" sz="4800" b="1" dirty="0" smtClean="0">
                <a:solidFill>
                  <a:schemeClr val="accent6"/>
                </a:solidFill>
              </a:rPr>
              <a:t> - </a:t>
            </a:r>
            <a:r>
              <a:rPr lang="en-CA" sz="3600" dirty="0" smtClean="0">
                <a:solidFill>
                  <a:schemeClr val="bg2"/>
                </a:solidFill>
              </a:rPr>
              <a:t>In my experience Francophones in Quebec often have better second official language skills than Anglophones in Ontario, so I decided to look to the education system to see if the curriculum could be one of many supporting reasons.</a:t>
            </a:r>
          </a:p>
          <a:p>
            <a:pPr marL="0" indent="0">
              <a:spcBef>
                <a:spcPts val="600"/>
              </a:spcBef>
              <a:buNone/>
            </a:pPr>
            <a:endParaRPr lang="en-CA" sz="100" b="1" dirty="0" smtClean="0">
              <a:solidFill>
                <a:schemeClr val="accent6"/>
              </a:solidFill>
            </a:endParaRPr>
          </a:p>
          <a:p>
            <a:pPr marL="0" indent="0">
              <a:spcBef>
                <a:spcPts val="600"/>
              </a:spcBef>
              <a:buNone/>
            </a:pPr>
            <a:r>
              <a:rPr lang="en-CA" sz="4400" b="1" dirty="0" smtClean="0">
                <a:solidFill>
                  <a:schemeClr val="accent6"/>
                </a:solidFill>
              </a:rPr>
              <a:t>Hypothesis - </a:t>
            </a:r>
            <a:r>
              <a:rPr lang="en-CA" sz="3600" dirty="0" smtClean="0">
                <a:solidFill>
                  <a:schemeClr val="bg2"/>
                </a:solidFill>
              </a:rPr>
              <a:t>Quebec will have more similarities between </a:t>
            </a:r>
            <a:r>
              <a:rPr lang="en-CA" sz="3600" dirty="0" smtClean="0">
                <a:solidFill>
                  <a:schemeClr val="bg2"/>
                </a:solidFill>
              </a:rPr>
              <a:t>the Grade 9 Academic </a:t>
            </a:r>
            <a:r>
              <a:rPr lang="en-CA" sz="3600" dirty="0" smtClean="0">
                <a:solidFill>
                  <a:schemeClr val="bg2"/>
                </a:solidFill>
              </a:rPr>
              <a:t>First and Second Language Curriculums  in regards to the level of expectations, compared </a:t>
            </a:r>
            <a:r>
              <a:rPr lang="en-CA" sz="3600" dirty="0" smtClean="0">
                <a:solidFill>
                  <a:schemeClr val="bg2"/>
                </a:solidFill>
              </a:rPr>
              <a:t>Ontario's Grade 9 Academic English </a:t>
            </a:r>
            <a:r>
              <a:rPr lang="en-CA" sz="3600" dirty="0" smtClean="0">
                <a:solidFill>
                  <a:schemeClr val="bg2"/>
                </a:solidFill>
              </a:rPr>
              <a:t>and </a:t>
            </a:r>
            <a:r>
              <a:rPr lang="en-CA" sz="3600" dirty="0" smtClean="0">
                <a:solidFill>
                  <a:schemeClr val="bg2"/>
                </a:solidFill>
              </a:rPr>
              <a:t>French </a:t>
            </a:r>
            <a:r>
              <a:rPr lang="en-CA" sz="3600" dirty="0" smtClean="0">
                <a:solidFill>
                  <a:schemeClr val="bg2"/>
                </a:solidFill>
              </a:rPr>
              <a:t>Language Curriculums.</a:t>
            </a:r>
          </a:p>
          <a:p>
            <a:pPr marL="0" indent="0">
              <a:spcBef>
                <a:spcPts val="600"/>
              </a:spcBef>
              <a:buNone/>
            </a:pPr>
            <a:endParaRPr lang="en-CA" sz="100" b="1" dirty="0" smtClean="0">
              <a:solidFill>
                <a:schemeClr val="bg2"/>
              </a:solidFill>
            </a:endParaRPr>
          </a:p>
          <a:p>
            <a:pPr marL="0" indent="0">
              <a:spcBef>
                <a:spcPts val="600"/>
              </a:spcBef>
              <a:buNone/>
            </a:pPr>
            <a:r>
              <a:rPr lang="en-CA" sz="4400" b="1" dirty="0" smtClean="0">
                <a:solidFill>
                  <a:schemeClr val="accent6"/>
                </a:solidFill>
              </a:rPr>
              <a:t>Study - </a:t>
            </a:r>
            <a:r>
              <a:rPr lang="en-CA" sz="3600" dirty="0" smtClean="0">
                <a:solidFill>
                  <a:schemeClr val="bg2"/>
                </a:solidFill>
              </a:rPr>
              <a:t>Qualitative research through document analysis was determined to be the best method of inquiry. </a:t>
            </a:r>
            <a:r>
              <a:rPr lang="en-CA" sz="3600" dirty="0" smtClean="0">
                <a:solidFill>
                  <a:schemeClr val="bg2"/>
                </a:solidFill>
              </a:rPr>
              <a:t>The Grade 9 Academic </a:t>
            </a:r>
            <a:r>
              <a:rPr lang="en-CA" sz="3600" dirty="0" smtClean="0">
                <a:solidFill>
                  <a:schemeClr val="bg2"/>
                </a:solidFill>
              </a:rPr>
              <a:t>First and Second Language Curriculums of Ontario and Quebec were examined so as to compare numerical values such as vocabulary breadth and written word count expectations and teaching hours devoted to grammar in addition to non numerical values such as focus on  text analysis and oral speaking ability and grammar would be most conductive to developing fluency.   According to pedagogical sources, strong similarities between the First and Second Language Curriculums would be more likely to produce more </a:t>
            </a:r>
            <a:r>
              <a:rPr lang="en-CA" sz="4000" dirty="0" smtClean="0">
                <a:solidFill>
                  <a:schemeClr val="bg2"/>
                </a:solidFill>
              </a:rPr>
              <a:t>capable second language speakers.</a:t>
            </a:r>
            <a:endParaRPr lang="en-CA" sz="3600" b="1" dirty="0">
              <a:solidFill>
                <a:schemeClr val="bg2"/>
              </a:solidFill>
            </a:endParaRPr>
          </a:p>
        </p:txBody>
      </p:sp>
      <p:sp>
        <p:nvSpPr>
          <p:cNvPr id="9" name="TextBox 8"/>
          <p:cNvSpPr txBox="1"/>
          <p:nvPr/>
        </p:nvSpPr>
        <p:spPr>
          <a:xfrm>
            <a:off x="9115971" y="2981499"/>
            <a:ext cx="15121680" cy="1938992"/>
          </a:xfrm>
          <a:prstGeom prst="rect">
            <a:avLst/>
          </a:prstGeom>
          <a:noFill/>
          <a:ln>
            <a:noFill/>
          </a:ln>
        </p:spPr>
        <p:txBody>
          <a:bodyPr wrap="square" rtlCol="0">
            <a:spAutoFit/>
          </a:bodyPr>
          <a:lstStyle/>
          <a:p>
            <a:pPr algn="ctr"/>
            <a:r>
              <a:rPr lang="en-CA" sz="6000" b="1" dirty="0" smtClean="0">
                <a:solidFill>
                  <a:schemeClr val="accent4"/>
                </a:solidFill>
              </a:rPr>
              <a:t>Taylor MacPherson</a:t>
            </a:r>
          </a:p>
          <a:p>
            <a:pPr algn="ctr"/>
            <a:r>
              <a:rPr lang="en-CA" sz="6000" b="1" dirty="0" smtClean="0">
                <a:solidFill>
                  <a:schemeClr val="accent4"/>
                </a:solidFill>
              </a:rPr>
              <a:t>Queen’s University</a:t>
            </a:r>
            <a:endParaRPr lang="en-CA" sz="6000" b="1" dirty="0">
              <a:solidFill>
                <a:schemeClr val="accent4"/>
              </a:solidFill>
            </a:endParaRPr>
          </a:p>
        </p:txBody>
      </p:sp>
      <p:sp>
        <p:nvSpPr>
          <p:cNvPr id="10" name="TextBox 9"/>
          <p:cNvSpPr txBox="1"/>
          <p:nvPr/>
        </p:nvSpPr>
        <p:spPr>
          <a:xfrm>
            <a:off x="21717371" y="2981499"/>
            <a:ext cx="11204204" cy="19543812"/>
          </a:xfrm>
          <a:prstGeom prst="rect">
            <a:avLst/>
          </a:prstGeom>
          <a:noFill/>
        </p:spPr>
        <p:txBody>
          <a:bodyPr wrap="square" rtlCol="0">
            <a:spAutoFit/>
          </a:bodyPr>
          <a:lstStyle/>
          <a:p>
            <a:r>
              <a:rPr lang="en-CA" sz="4400" b="1" dirty="0" smtClean="0">
                <a:solidFill>
                  <a:schemeClr val="accent6">
                    <a:lumMod val="75000"/>
                  </a:schemeClr>
                </a:solidFill>
              </a:rPr>
              <a:t>Results</a:t>
            </a:r>
            <a:r>
              <a:rPr lang="en-CA" sz="5400" b="1" dirty="0" smtClean="0">
                <a:solidFill>
                  <a:schemeClr val="accent6"/>
                </a:solidFill>
              </a:rPr>
              <a:t> </a:t>
            </a:r>
            <a:r>
              <a:rPr lang="en-CA" sz="5400" b="1" dirty="0" smtClean="0">
                <a:solidFill>
                  <a:schemeClr val="accent6"/>
                </a:solidFill>
              </a:rPr>
              <a:t>– </a:t>
            </a:r>
            <a:r>
              <a:rPr lang="en-CA" sz="3600" dirty="0" smtClean="0">
                <a:solidFill>
                  <a:schemeClr val="bg2"/>
                </a:solidFill>
              </a:rPr>
              <a:t>Numerical values provided the best comparison and thus became the focus of the study.  With regards to work count expectations, for both essays and exams, the Ontario English expectations were much higher than the French expectations.  In Quebec the First Language expectations were still higher, but the disparity was less pronounced than in Ontario.  </a:t>
            </a:r>
            <a:r>
              <a:rPr lang="en-CA" sz="3600" dirty="0" smtClean="0">
                <a:solidFill>
                  <a:schemeClr val="bg2"/>
                </a:solidFill>
              </a:rPr>
              <a:t>In Johnson’s pedagogical theories on second language curriculum, he states that higher expectations will result in more fluent second language users.  Johnson also states that a focus on practical application will produce better results than wrote memorization.  Measuring through hours of instruction it is apparent that the Ontario  places a much stronger focus on French grammar compared to the English curriculum.  By contrast, Quebec’s curriculums are more similar to one another, and place an emphasis on communication and practical application.  By Johnson’s standards, Quebec is more likely to produce fluent second language speakers than Ontario  due to having a stronger curriculum.</a:t>
            </a:r>
            <a:endParaRPr lang="en-CA" sz="5400" b="1" dirty="0" smtClean="0">
              <a:solidFill>
                <a:schemeClr val="accent6"/>
              </a:solidFill>
            </a:endParaRPr>
          </a:p>
          <a:p>
            <a:endParaRPr lang="en-CA" sz="100" b="1" dirty="0" smtClean="0">
              <a:solidFill>
                <a:schemeClr val="accent6"/>
              </a:solidFill>
            </a:endParaRPr>
          </a:p>
          <a:p>
            <a:r>
              <a:rPr lang="en-CA" sz="4400" b="1" dirty="0" smtClean="0">
                <a:solidFill>
                  <a:schemeClr val="accent6">
                    <a:lumMod val="75000"/>
                  </a:schemeClr>
                </a:solidFill>
              </a:rPr>
              <a:t>Conclusion</a:t>
            </a:r>
            <a:r>
              <a:rPr lang="en-CA" sz="5400" b="1" dirty="0" smtClean="0">
                <a:solidFill>
                  <a:schemeClr val="accent6"/>
                </a:solidFill>
              </a:rPr>
              <a:t> – </a:t>
            </a:r>
            <a:r>
              <a:rPr lang="en-CA" sz="3600" dirty="0" smtClean="0">
                <a:solidFill>
                  <a:schemeClr val="bg2"/>
                </a:solidFill>
              </a:rPr>
              <a:t>The hypothesis was confirmed by the greater number of similarities between the Grade 9 Academic First  and Second Language curriculums in Quebec in comparison to the number of similarities between Ontario’s English and French Grade 9 Academic curriculums.</a:t>
            </a:r>
          </a:p>
          <a:p>
            <a:endParaRPr lang="en-CA" sz="100" b="1" dirty="0" smtClean="0">
              <a:solidFill>
                <a:schemeClr val="accent6"/>
              </a:solidFill>
            </a:endParaRPr>
          </a:p>
          <a:p>
            <a:r>
              <a:rPr lang="en-CA" sz="4400" b="1" dirty="0" smtClean="0">
                <a:solidFill>
                  <a:schemeClr val="accent6">
                    <a:lumMod val="75000"/>
                  </a:schemeClr>
                </a:solidFill>
              </a:rPr>
              <a:t>References</a:t>
            </a:r>
            <a:r>
              <a:rPr lang="en-CA" sz="5400" b="1" dirty="0" smtClean="0">
                <a:solidFill>
                  <a:schemeClr val="accent6"/>
                </a:solidFill>
              </a:rPr>
              <a:t> </a:t>
            </a:r>
            <a:r>
              <a:rPr lang="en-CA" sz="1600" b="1" dirty="0" smtClean="0">
                <a:solidFill>
                  <a:schemeClr val="accent6"/>
                </a:solidFill>
              </a:rPr>
              <a:t>– </a:t>
            </a:r>
            <a:r>
              <a:rPr lang="en-CA" sz="2000" b="1" dirty="0" smtClean="0">
                <a:solidFill>
                  <a:schemeClr val="accent6"/>
                </a:solidFill>
              </a:rPr>
              <a:t>1)</a:t>
            </a:r>
            <a:r>
              <a:rPr lang="en-CA" sz="2000" dirty="0" smtClean="0">
                <a:solidFill>
                  <a:schemeClr val="bg2"/>
                </a:solidFill>
              </a:rPr>
              <a:t>"Ontario </a:t>
            </a:r>
            <a:r>
              <a:rPr lang="en-CA" sz="2000" dirty="0" smtClean="0">
                <a:solidFill>
                  <a:schemeClr val="bg2"/>
                </a:solidFill>
              </a:rPr>
              <a:t>Ministry of Education English Grades 9 and 10 Curriculum." Ontario Ministry of Education, </a:t>
            </a:r>
            <a:r>
              <a:rPr lang="en-CA" sz="2000" dirty="0" err="1" smtClean="0">
                <a:solidFill>
                  <a:schemeClr val="bg2"/>
                </a:solidFill>
              </a:rPr>
              <a:t>n.d</a:t>
            </a:r>
            <a:r>
              <a:rPr lang="en-CA" sz="2000" dirty="0" smtClean="0">
                <a:solidFill>
                  <a:schemeClr val="bg2"/>
                </a:solidFill>
              </a:rPr>
              <a:t>. </a:t>
            </a:r>
            <a:r>
              <a:rPr lang="en-CA" sz="2000" dirty="0" smtClean="0">
                <a:solidFill>
                  <a:schemeClr val="bg2"/>
                </a:solidFill>
              </a:rPr>
              <a:t>Web. 2) Ontario </a:t>
            </a:r>
            <a:r>
              <a:rPr lang="en-CA" sz="2000" dirty="0" smtClean="0">
                <a:solidFill>
                  <a:schemeClr val="bg2"/>
                </a:solidFill>
              </a:rPr>
              <a:t>Ministry of Education French as a Second Language Grades 9 and 10 Curriculum." Ontario Ministry of Education, </a:t>
            </a:r>
            <a:r>
              <a:rPr lang="en-CA" sz="2000" dirty="0" err="1" smtClean="0">
                <a:solidFill>
                  <a:schemeClr val="bg2"/>
                </a:solidFill>
              </a:rPr>
              <a:t>n.d</a:t>
            </a:r>
            <a:r>
              <a:rPr lang="en-CA" sz="2000" dirty="0" smtClean="0">
                <a:solidFill>
                  <a:schemeClr val="bg2"/>
                </a:solidFill>
              </a:rPr>
              <a:t>. </a:t>
            </a:r>
            <a:r>
              <a:rPr lang="en-CA" sz="2000" dirty="0" smtClean="0">
                <a:solidFill>
                  <a:schemeClr val="bg2"/>
                </a:solidFill>
              </a:rPr>
              <a:t>Web. Ministry of Education</a:t>
            </a:r>
            <a:r>
              <a:rPr lang="en-CA" sz="2000" dirty="0" smtClean="0">
                <a:solidFill>
                  <a:schemeClr val="bg2"/>
                </a:solidFill>
              </a:rPr>
              <a:t>, </a:t>
            </a:r>
            <a:r>
              <a:rPr lang="en-CA" sz="2000" dirty="0" err="1" smtClean="0">
                <a:solidFill>
                  <a:schemeClr val="bg2"/>
                </a:solidFill>
              </a:rPr>
              <a:t>n.d</a:t>
            </a:r>
            <a:r>
              <a:rPr lang="en-CA" sz="2000" dirty="0" smtClean="0">
                <a:solidFill>
                  <a:schemeClr val="bg2"/>
                </a:solidFill>
              </a:rPr>
              <a:t>. </a:t>
            </a:r>
            <a:r>
              <a:rPr lang="en-CA" sz="2000" dirty="0" smtClean="0">
                <a:solidFill>
                  <a:schemeClr val="bg2"/>
                </a:solidFill>
              </a:rPr>
              <a:t>Web. 3) Quebec </a:t>
            </a:r>
            <a:r>
              <a:rPr lang="en-CA" sz="2000" dirty="0" smtClean="0">
                <a:solidFill>
                  <a:schemeClr val="bg2"/>
                </a:solidFill>
              </a:rPr>
              <a:t>Ministry of Secondary Language Arts Curriculum." Quebec Ministry of Education, </a:t>
            </a:r>
            <a:r>
              <a:rPr lang="en-CA" sz="2000" dirty="0" err="1" smtClean="0">
                <a:solidFill>
                  <a:schemeClr val="bg2"/>
                </a:solidFill>
              </a:rPr>
              <a:t>n.d</a:t>
            </a:r>
            <a:r>
              <a:rPr lang="en-CA" sz="2000" dirty="0" smtClean="0">
                <a:solidFill>
                  <a:schemeClr val="bg2"/>
                </a:solidFill>
              </a:rPr>
              <a:t>. </a:t>
            </a:r>
            <a:r>
              <a:rPr lang="en-CA" sz="2000" dirty="0" smtClean="0">
                <a:solidFill>
                  <a:schemeClr val="bg2"/>
                </a:solidFill>
              </a:rPr>
              <a:t>Web. 4)Johnson</a:t>
            </a:r>
            <a:r>
              <a:rPr lang="en-CA" sz="2000" dirty="0" smtClean="0">
                <a:solidFill>
                  <a:schemeClr val="bg2"/>
                </a:solidFill>
              </a:rPr>
              <a:t>, Robert Keith. </a:t>
            </a:r>
            <a:r>
              <a:rPr lang="en-CA" sz="2000" i="1" dirty="0" smtClean="0">
                <a:solidFill>
                  <a:schemeClr val="bg2"/>
                </a:solidFill>
              </a:rPr>
              <a:t>The Second Language Curriculum</a:t>
            </a:r>
            <a:r>
              <a:rPr lang="en-CA" sz="2000" dirty="0" smtClean="0">
                <a:solidFill>
                  <a:schemeClr val="bg2"/>
                </a:solidFill>
              </a:rPr>
              <a:t>. Cambridge [England: </a:t>
            </a:r>
            <a:r>
              <a:rPr lang="en-CA" sz="2000" dirty="0" smtClean="0">
                <a:solidFill>
                  <a:schemeClr val="bg2"/>
                </a:solidFill>
              </a:rPr>
              <a:t>5)</a:t>
            </a:r>
            <a:r>
              <a:rPr lang="en-CA" sz="2000" dirty="0" err="1" smtClean="0">
                <a:solidFill>
                  <a:schemeClr val="bg2"/>
                </a:solidFill>
              </a:rPr>
              <a:t>CSwain</a:t>
            </a:r>
            <a:r>
              <a:rPr lang="en-CA" sz="2000" dirty="0" smtClean="0">
                <a:solidFill>
                  <a:schemeClr val="bg2"/>
                </a:solidFill>
              </a:rPr>
              <a:t>, Merrill, and Sharon </a:t>
            </a:r>
            <a:r>
              <a:rPr lang="en-CA" sz="2000" dirty="0" err="1" smtClean="0">
                <a:solidFill>
                  <a:schemeClr val="bg2"/>
                </a:solidFill>
              </a:rPr>
              <a:t>Lapkin</a:t>
            </a:r>
            <a:r>
              <a:rPr lang="en-CA" sz="2000" dirty="0" smtClean="0">
                <a:solidFill>
                  <a:schemeClr val="bg2"/>
                </a:solidFill>
              </a:rPr>
              <a:t>. </a:t>
            </a:r>
            <a:r>
              <a:rPr lang="en-CA" sz="2000" i="1" dirty="0" smtClean="0">
                <a:solidFill>
                  <a:schemeClr val="bg2"/>
                </a:solidFill>
              </a:rPr>
              <a:t>Evaluating Bilingual Education: A Canadian Case Study</a:t>
            </a:r>
            <a:r>
              <a:rPr lang="en-CA" sz="2000" dirty="0" smtClean="0">
                <a:solidFill>
                  <a:schemeClr val="bg2"/>
                </a:solidFill>
              </a:rPr>
              <a:t>. </a:t>
            </a:r>
            <a:r>
              <a:rPr lang="en-CA" sz="2000" dirty="0" err="1" smtClean="0">
                <a:solidFill>
                  <a:schemeClr val="bg2"/>
                </a:solidFill>
              </a:rPr>
              <a:t>Clevedon</a:t>
            </a:r>
            <a:r>
              <a:rPr lang="en-CA" sz="2000" dirty="0" smtClean="0">
                <a:solidFill>
                  <a:schemeClr val="bg2"/>
                </a:solidFill>
              </a:rPr>
              <a:t>, Avon, Eng.: Multilingual Matters, 1982. Print. </a:t>
            </a:r>
            <a:r>
              <a:rPr lang="en-CA" sz="2000" dirty="0" smtClean="0">
                <a:solidFill>
                  <a:schemeClr val="bg2"/>
                </a:solidFill>
              </a:rPr>
              <a:t> </a:t>
            </a:r>
            <a:endParaRPr lang="en-CA" sz="2000" dirty="0" smtClean="0">
              <a:solidFill>
                <a:schemeClr val="bg2"/>
              </a:solidFill>
            </a:endParaRPr>
          </a:p>
          <a:p>
            <a:endParaRPr lang="en-CA" sz="1600" dirty="0" smtClean="0">
              <a:solidFill>
                <a:schemeClr val="bg2"/>
              </a:solidFill>
            </a:endParaRPr>
          </a:p>
          <a:p>
            <a:endParaRPr lang="en-CA" sz="1600" dirty="0" smtClean="0">
              <a:solidFill>
                <a:schemeClr val="bg2"/>
              </a:solidFill>
            </a:endParaRPr>
          </a:p>
          <a:p>
            <a:endParaRPr lang="en-CA" sz="1600" dirty="0" smtClean="0">
              <a:solidFill>
                <a:schemeClr val="bg2"/>
              </a:solidFill>
            </a:endParaRPr>
          </a:p>
          <a:p>
            <a:endParaRPr lang="en-CA" sz="1600" b="1" dirty="0" smtClean="0">
              <a:solidFill>
                <a:schemeClr val="accent6"/>
              </a:solidFill>
            </a:endParaRPr>
          </a:p>
          <a:p>
            <a:endParaRPr lang="en-CA" sz="1600" b="1" dirty="0" smtClean="0">
              <a:solidFill>
                <a:schemeClr val="accent6"/>
              </a:solidFill>
            </a:endParaRPr>
          </a:p>
        </p:txBody>
      </p:sp>
      <p:graphicFrame>
        <p:nvGraphicFramePr>
          <p:cNvPr id="13" name="Chart 12"/>
          <p:cNvGraphicFramePr>
            <a:graphicFrameLocks/>
          </p:cNvGraphicFramePr>
          <p:nvPr/>
        </p:nvGraphicFramePr>
        <p:xfrm>
          <a:off x="10196091" y="5501779"/>
          <a:ext cx="11377264" cy="74168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nvGraphicFramePr>
        <p:xfrm>
          <a:off x="10196091" y="13206635"/>
          <a:ext cx="11377264" cy="770485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315</TotalTime>
  <Words>535</Words>
  <Application>Microsoft Office PowerPoint</Application>
  <PresentationFormat>Custom</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ABC en Français et Anglais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Taylor</dc:creator>
  <cp:lastModifiedBy>Taylor</cp:lastModifiedBy>
  <cp:revision>36</cp:revision>
  <dcterms:created xsi:type="dcterms:W3CDTF">2012-10-29T23:30:36Z</dcterms:created>
  <dcterms:modified xsi:type="dcterms:W3CDTF">2012-11-20T22:18:13Z</dcterms:modified>
</cp:coreProperties>
</file>