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eensu.ca/studentwellness/accessibility-services/notetak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249" y="982132"/>
            <a:ext cx="9770075" cy="1303867"/>
          </a:xfrm>
        </p:spPr>
        <p:txBody>
          <a:bodyPr>
            <a:normAutofit/>
          </a:bodyPr>
          <a:lstStyle/>
          <a:p>
            <a:r>
              <a:rPr lang="en-CA" dirty="0" smtClean="0"/>
              <a:t>Volunteer </a:t>
            </a:r>
            <a:r>
              <a:rPr lang="en-CA" dirty="0" smtClean="0"/>
              <a:t>Note Taker </a:t>
            </a:r>
            <a:r>
              <a:rPr lang="en-CA" dirty="0" smtClean="0"/>
              <a:t>WANTED!</a:t>
            </a:r>
            <a:r>
              <a:rPr lang="en-CA" dirty="0"/>
              <a:t/>
            </a:r>
            <a:br>
              <a:rPr lang="en-CA" dirty="0"/>
            </a:br>
            <a:r>
              <a:rPr lang="en-CA" sz="2700" dirty="0" smtClean="0"/>
              <a:t>Volunteer for a task that you are already doing!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364066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CA" dirty="0" smtClean="0"/>
              <a:t>Only </a:t>
            </a:r>
            <a:r>
              <a:rPr lang="en-CA" sz="3000" b="1" dirty="0" smtClean="0"/>
              <a:t>~68% </a:t>
            </a:r>
            <a:r>
              <a:rPr lang="en-CA" dirty="0" smtClean="0"/>
              <a:t>of all requests ever get a volunteer campus-wide. </a:t>
            </a:r>
          </a:p>
          <a:p>
            <a:pPr marL="0" indent="0" algn="ctr">
              <a:buNone/>
            </a:pPr>
            <a:r>
              <a:rPr lang="en-CA" dirty="0" smtClean="0"/>
              <a:t>We need your help!</a:t>
            </a:r>
          </a:p>
          <a:p>
            <a:r>
              <a:rPr lang="en-CA" dirty="0" smtClean="0"/>
              <a:t>Create a campus that is inclusive for all students</a:t>
            </a:r>
            <a:endParaRPr lang="en-CA" dirty="0" smtClean="0"/>
          </a:p>
          <a:p>
            <a:r>
              <a:rPr lang="en-CA" dirty="0" smtClean="0"/>
              <a:t>Enable full </a:t>
            </a:r>
            <a:r>
              <a:rPr lang="en-CA" dirty="0"/>
              <a:t>and equal access to information and materials presented in </a:t>
            </a:r>
            <a:r>
              <a:rPr lang="en-CA" dirty="0" smtClean="0"/>
              <a:t>class</a:t>
            </a:r>
            <a:endParaRPr lang="en-CA" dirty="0" smtClean="0"/>
          </a:p>
          <a:p>
            <a:pPr marL="0" indent="0" algn="ctr">
              <a:spcAft>
                <a:spcPts val="1800"/>
              </a:spcAft>
              <a:buNone/>
            </a:pPr>
            <a:r>
              <a:rPr lang="en-CA" dirty="0"/>
              <a:t>We accept </a:t>
            </a:r>
            <a:r>
              <a:rPr lang="en-CA" b="1" dirty="0">
                <a:solidFill>
                  <a:srgbClr val="0070C0"/>
                </a:solidFill>
              </a:rPr>
              <a:t>typed notes</a:t>
            </a:r>
            <a:r>
              <a:rPr lang="en-CA" dirty="0"/>
              <a:t> or </a:t>
            </a:r>
            <a:r>
              <a:rPr lang="en-CA" b="1" dirty="0">
                <a:solidFill>
                  <a:srgbClr val="0070C0"/>
                </a:solidFill>
              </a:rPr>
              <a:t>legible pictures of handwritten </a:t>
            </a:r>
            <a:r>
              <a:rPr lang="en-CA" b="1" dirty="0" smtClean="0">
                <a:solidFill>
                  <a:srgbClr val="0070C0"/>
                </a:solidFill>
              </a:rPr>
              <a:t>notes</a:t>
            </a:r>
          </a:p>
          <a:p>
            <a:pPr marL="0" indent="0" algn="ctr">
              <a:buNone/>
            </a:pPr>
            <a:r>
              <a:rPr lang="en-CA" dirty="0" smtClean="0"/>
              <a:t>Sign up! </a:t>
            </a:r>
            <a:r>
              <a:rPr lang="en-CA" b="1" u="sng" dirty="0" smtClean="0">
                <a:hlinkClick r:id="rId2"/>
              </a:rPr>
              <a:t>www.queensu.ca/studentwellness/accessibility-services/notetaking</a:t>
            </a:r>
            <a:endParaRPr lang="en-CA" b="1" dirty="0" smtClean="0"/>
          </a:p>
          <a:p>
            <a:pPr marL="457200" lvl="1" indent="0" algn="ctr">
              <a:buNone/>
            </a:pPr>
            <a:r>
              <a:rPr lang="en-CA" b="1" u="sng" dirty="0" smtClean="0"/>
              <a:t>OR</a:t>
            </a:r>
            <a:r>
              <a:rPr lang="en-CA" dirty="0" smtClean="0"/>
              <a:t> Google </a:t>
            </a:r>
            <a:r>
              <a:rPr lang="en-CA" dirty="0" smtClean="0"/>
              <a:t>“</a:t>
            </a:r>
            <a:r>
              <a:rPr lang="en-CA" b="1" dirty="0" smtClean="0"/>
              <a:t>Queen’s Note Taking”</a:t>
            </a:r>
            <a:r>
              <a:rPr lang="en-CA" dirty="0" smtClean="0"/>
              <a:t>, click the first link</a:t>
            </a:r>
            <a:r>
              <a:rPr lang="en-CA" dirty="0" smtClean="0"/>
              <a:t>!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8683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53</TotalTime>
  <Words>70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Garamond</vt:lpstr>
      <vt:lpstr>Organic</vt:lpstr>
      <vt:lpstr>Volunteer Note Taker WANTED! Volunteer for a task that you are already doing!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 Notetaker needed for this class!</dc:title>
  <dc:creator>Francis Semenuk</dc:creator>
  <cp:lastModifiedBy>Francis Semenuk</cp:lastModifiedBy>
  <cp:revision>7</cp:revision>
  <dcterms:created xsi:type="dcterms:W3CDTF">2017-09-13T13:25:09Z</dcterms:created>
  <dcterms:modified xsi:type="dcterms:W3CDTF">2017-09-21T17:40:30Z</dcterms:modified>
</cp:coreProperties>
</file>