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0" d="100"/>
          <a:sy n="60" d="100"/>
        </p:scale>
        <p:origin x="72" y="13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PanelTitle-GrommetsCombin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2398" y="1871131"/>
            <a:ext cx="6815669" cy="1515533"/>
          </a:xfrm>
        </p:spPr>
        <p:txBody>
          <a:bodyPr anchor="b">
            <a:noAutofit/>
          </a:bodyPr>
          <a:lstStyle>
            <a:lvl1pPr algn="ctr">
              <a:defRPr sz="54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2398" y="3657597"/>
            <a:ext cx="6815669" cy="1320802"/>
          </a:xfrm>
        </p:spPr>
        <p:txBody>
          <a:bodyPr anchor="t">
            <a:normAutofit/>
          </a:bodyPr>
          <a:lstStyle>
            <a:lvl1pPr marL="0" indent="0" algn="ct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83232" y="5037663"/>
            <a:ext cx="897467" cy="279400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9/21/2017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92397" y="5037663"/>
            <a:ext cx="5214635" cy="2794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56900" y="5037663"/>
            <a:ext cx="551167" cy="279400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692399" y="3522131"/>
            <a:ext cx="681566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4815415"/>
            <a:ext cx="9609666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41427" y="1041399"/>
            <a:ext cx="10105972" cy="33358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1" y="5382153"/>
            <a:ext cx="9609666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3868" y="982132"/>
            <a:ext cx="9592732" cy="2954868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03868" y="4343399"/>
            <a:ext cx="9592732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74812" y="3352800"/>
            <a:ext cx="8839202" cy="584200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20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343399"/>
            <a:ext cx="9609666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600267" y="282787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2" y="3308581"/>
            <a:ext cx="960966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777381"/>
            <a:ext cx="960966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9312"/>
            <a:ext cx="9609668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529667"/>
            <a:ext cx="9609668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00267" y="25992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982132"/>
            <a:ext cx="9609666" cy="2243668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0168"/>
            <a:ext cx="9609668" cy="84124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470399"/>
            <a:ext cx="9609670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9356" y="982131"/>
            <a:ext cx="1890895" cy="489373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398" y="982132"/>
            <a:ext cx="7433025" cy="4893734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8863890" y="990600"/>
            <a:ext cx="0" cy="487680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dirty="0"/>
              <a:t>9/21/2017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069" y="1752606"/>
            <a:ext cx="8158688" cy="1822514"/>
          </a:xfrm>
        </p:spPr>
        <p:txBody>
          <a:bodyPr anchor="b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5067" y="3846051"/>
            <a:ext cx="8158690" cy="954547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2012723" y="3710585"/>
            <a:ext cx="8163380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8448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1344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dirty="0"/>
              <a:t>9/21/2017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0671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0671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1" y="1388534"/>
            <a:ext cx="3718455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8668" y="982131"/>
            <a:ext cx="5469466" cy="4893735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3811" y="3031065"/>
            <a:ext cx="3718455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1396169" y="2912533"/>
            <a:ext cx="35144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399" y="1883832"/>
            <a:ext cx="6241816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094831" y="1041400"/>
            <a:ext cx="3063347" cy="4775200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399" y="3255432"/>
            <a:ext cx="6241816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PanelContent-GrommetsCombined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2" y="982132"/>
            <a:ext cx="9601196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2556932"/>
            <a:ext cx="9601196" cy="33189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77501" y="5969000"/>
            <a:ext cx="16002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95401" y="5969000"/>
            <a:ext cx="73059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3901" y="5969000"/>
            <a:ext cx="54269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8" r:id="rId2"/>
    <p:sldLayoutId id="2147483651" r:id="rId3"/>
    <p:sldLayoutId id="2147483669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queensu.ca/studentwellness/accessibility-services/notetakin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6249" y="982132"/>
            <a:ext cx="9770075" cy="1303867"/>
          </a:xfrm>
        </p:spPr>
        <p:txBody>
          <a:bodyPr>
            <a:normAutofit/>
          </a:bodyPr>
          <a:lstStyle/>
          <a:p>
            <a:r>
              <a:rPr lang="en-CA" dirty="0" smtClean="0"/>
              <a:t>Volunteer </a:t>
            </a:r>
            <a:r>
              <a:rPr lang="en-CA" dirty="0" smtClean="0"/>
              <a:t>Note Taker </a:t>
            </a:r>
            <a:r>
              <a:rPr lang="en-CA" dirty="0" smtClean="0"/>
              <a:t>WANTED!</a:t>
            </a:r>
            <a:r>
              <a:rPr lang="en-CA" dirty="0"/>
              <a:t/>
            </a:r>
            <a:br>
              <a:rPr lang="en-CA" dirty="0"/>
            </a:br>
            <a:r>
              <a:rPr lang="en-CA" sz="2700" dirty="0" smtClean="0"/>
              <a:t>Volunteer for a task that you are already doing!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1" y="2556932"/>
            <a:ext cx="9601196" cy="3640668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CA" dirty="0" smtClean="0"/>
              <a:t>Only </a:t>
            </a:r>
            <a:r>
              <a:rPr lang="en-CA" sz="3000" b="1" dirty="0" smtClean="0"/>
              <a:t>~68% </a:t>
            </a:r>
            <a:r>
              <a:rPr lang="en-CA" dirty="0" smtClean="0"/>
              <a:t>of all requests ever get a volunteer campus-wide. </a:t>
            </a:r>
          </a:p>
          <a:p>
            <a:pPr marL="0" indent="0" algn="ctr">
              <a:buNone/>
            </a:pPr>
            <a:r>
              <a:rPr lang="en-CA" dirty="0" smtClean="0"/>
              <a:t>We need your help!</a:t>
            </a:r>
          </a:p>
          <a:p>
            <a:r>
              <a:rPr lang="en-CA" dirty="0" smtClean="0"/>
              <a:t>Create a campus that is inclusive for all students</a:t>
            </a:r>
            <a:endParaRPr lang="en-CA" dirty="0" smtClean="0"/>
          </a:p>
          <a:p>
            <a:r>
              <a:rPr lang="en-CA" dirty="0" smtClean="0"/>
              <a:t>Enable full </a:t>
            </a:r>
            <a:r>
              <a:rPr lang="en-CA" dirty="0"/>
              <a:t>and equal access to information and materials presented in </a:t>
            </a:r>
            <a:r>
              <a:rPr lang="en-CA" dirty="0" smtClean="0"/>
              <a:t>class</a:t>
            </a:r>
            <a:endParaRPr lang="en-CA" dirty="0" smtClean="0"/>
          </a:p>
          <a:p>
            <a:pPr marL="0" indent="0" algn="ctr">
              <a:spcAft>
                <a:spcPts val="1800"/>
              </a:spcAft>
              <a:buNone/>
            </a:pPr>
            <a:r>
              <a:rPr lang="en-CA" dirty="0"/>
              <a:t>We accept </a:t>
            </a:r>
            <a:r>
              <a:rPr lang="en-CA" b="1" dirty="0">
                <a:solidFill>
                  <a:srgbClr val="0070C0"/>
                </a:solidFill>
              </a:rPr>
              <a:t>typed notes</a:t>
            </a:r>
            <a:r>
              <a:rPr lang="en-CA" dirty="0"/>
              <a:t> or </a:t>
            </a:r>
            <a:r>
              <a:rPr lang="en-CA" b="1" dirty="0">
                <a:solidFill>
                  <a:srgbClr val="0070C0"/>
                </a:solidFill>
              </a:rPr>
              <a:t>legible pictures of handwritten </a:t>
            </a:r>
            <a:r>
              <a:rPr lang="en-CA" b="1" dirty="0" smtClean="0">
                <a:solidFill>
                  <a:srgbClr val="0070C0"/>
                </a:solidFill>
              </a:rPr>
              <a:t>notes</a:t>
            </a:r>
          </a:p>
          <a:p>
            <a:pPr marL="0" indent="0" algn="ctr">
              <a:buNone/>
            </a:pPr>
            <a:r>
              <a:rPr lang="en-CA" dirty="0" smtClean="0"/>
              <a:t>Sign up! </a:t>
            </a:r>
            <a:r>
              <a:rPr lang="en-CA" b="1" u="sng" dirty="0" smtClean="0">
                <a:hlinkClick r:id="rId2"/>
              </a:rPr>
              <a:t>www.queensu.ca/studentwellness/accessibility-services/notetaking</a:t>
            </a:r>
            <a:endParaRPr lang="en-CA" b="1" dirty="0" smtClean="0"/>
          </a:p>
          <a:p>
            <a:pPr marL="457200" lvl="1" indent="0" algn="ctr">
              <a:buNone/>
            </a:pPr>
            <a:r>
              <a:rPr lang="en-CA" b="1" u="sng" dirty="0" smtClean="0"/>
              <a:t>OR</a:t>
            </a:r>
            <a:r>
              <a:rPr lang="en-CA" dirty="0" smtClean="0"/>
              <a:t> Google </a:t>
            </a:r>
            <a:r>
              <a:rPr lang="en-CA" dirty="0" smtClean="0"/>
              <a:t>“</a:t>
            </a:r>
            <a:r>
              <a:rPr lang="en-CA" b="1" dirty="0" smtClean="0"/>
              <a:t>Queen’s Note Taking”</a:t>
            </a:r>
            <a:r>
              <a:rPr lang="en-CA" dirty="0" smtClean="0"/>
              <a:t>, click the first link</a:t>
            </a:r>
            <a:r>
              <a:rPr lang="en-CA" dirty="0" smtClean="0"/>
              <a:t>!</a:t>
            </a: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3868391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c">
  <a:themeElements>
    <a:clrScheme name="Organic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AB946B"/>
      </a:accent1>
      <a:accent2>
        <a:srgbClr val="C04F32"/>
      </a:accent2>
      <a:accent3>
        <a:srgbClr val="DD8C3C"/>
      </a:accent3>
      <a:accent4>
        <a:srgbClr val="8E684C"/>
      </a:accent4>
      <a:accent5>
        <a:srgbClr val="CBAF62"/>
      </a:accent5>
      <a:accent6>
        <a:srgbClr val="803348"/>
      </a:accent6>
      <a:hlink>
        <a:srgbClr val="86724D"/>
      </a:hlink>
      <a:folHlink>
        <a:srgbClr val="B99E84"/>
      </a:folHlink>
    </a:clrScheme>
    <a:fontScheme name="Organic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A2BEDC8B-F191-493B-BA33-0F4F800A89D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53</TotalTime>
  <Words>70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Garamond</vt:lpstr>
      <vt:lpstr>Organic</vt:lpstr>
      <vt:lpstr>Volunteer Note Taker WANTED! Volunteer for a task that you are already doing!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Volunteer Notetaker needed for this class!</dc:title>
  <dc:creator>Francis Semenuk</dc:creator>
  <cp:lastModifiedBy>Francis Semenuk</cp:lastModifiedBy>
  <cp:revision>7</cp:revision>
  <dcterms:created xsi:type="dcterms:W3CDTF">2017-09-13T13:25:09Z</dcterms:created>
  <dcterms:modified xsi:type="dcterms:W3CDTF">2017-09-21T17:40:30Z</dcterms:modified>
</cp:coreProperties>
</file>